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71" r:id="rId6"/>
    <p:sldId id="259" r:id="rId7"/>
    <p:sldId id="269" r:id="rId8"/>
    <p:sldId id="261" r:id="rId9"/>
    <p:sldId id="273" r:id="rId10"/>
    <p:sldId id="268" r:id="rId11"/>
    <p:sldId id="272" r:id="rId12"/>
    <p:sldId id="263" r:id="rId13"/>
    <p:sldId id="264" r:id="rId14"/>
    <p:sldId id="276" r:id="rId15"/>
    <p:sldId id="277" r:id="rId16"/>
    <p:sldId id="265" r:id="rId17"/>
    <p:sldId id="27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장훈" initials="박장" lastIdx="0" clrIdx="0">
    <p:extLst>
      <p:ext uri="{19B8F6BF-5375-455C-9EA6-DF929625EA0E}">
        <p15:presenceInfo xmlns:p15="http://schemas.microsoft.com/office/powerpoint/2012/main" userId="5965cb49385069d8" providerId="Windows Live"/>
      </p:ext>
    </p:extLst>
  </p:cmAuthor>
  <p:cmAuthor id="2" name="jusam" initials="j" lastIdx="7" clrIdx="1">
    <p:extLst>
      <p:ext uri="{19B8F6BF-5375-455C-9EA6-DF929625EA0E}">
        <p15:presenceInfo xmlns:p15="http://schemas.microsoft.com/office/powerpoint/2012/main" userId="jus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2" autoAdjust="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18T14:14:22.951" idx="3">
    <p:pos x="10" y="10"/>
    <p:text>보안뉴스</p:text>
    <p:extLst>
      <p:ext uri="{C676402C-5697-4E1C-873F-D02D1690AC5C}">
        <p15:threadingInfo xmlns:p15="http://schemas.microsoft.com/office/powerpoint/2012/main" timeZoneBias="-540"/>
      </p:ext>
    </p:extLst>
  </p:cm>
  <p:cm authorId="2" dt="2018-11-18T14:15:02.675" idx="4">
    <p:pos x="10" y="146"/>
    <p:text>ZD넷 코리아</p:text>
    <p:extLst>
      <p:ext uri="{C676402C-5697-4E1C-873F-D02D1690AC5C}">
        <p15:threadingInfo xmlns:p15="http://schemas.microsoft.com/office/powerpoint/2012/main" timeZoneBias="-540">
          <p15:parentCm authorId="2" idx="3"/>
        </p15:threadingInfo>
      </p:ext>
    </p:extLst>
  </p:cm>
  <p:cm authorId="2" dt="2018-11-18T14:15:15.360" idx="5">
    <p:pos x="10" y="282"/>
    <p:text>연합뉴스</p:text>
    <p:extLst>
      <p:ext uri="{C676402C-5697-4E1C-873F-D02D1690AC5C}">
        <p15:threadingInfo xmlns:p15="http://schemas.microsoft.com/office/powerpoint/2012/main" timeZoneBias="-540">
          <p15:parentCm authorId="2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18T14:13:46.072" idx="1">
    <p:pos x="10" y="10"/>
    <p:text>블로터앤미디어</p:text>
    <p:extLst>
      <p:ext uri="{C676402C-5697-4E1C-873F-D02D1690AC5C}">
        <p15:threadingInfo xmlns:p15="http://schemas.microsoft.com/office/powerpoint/2012/main" timeZoneBias="-540"/>
      </p:ext>
    </p:extLst>
  </p:cm>
  <p:cm authorId="2" dt="2018-11-18T14:14:00.865" idx="2">
    <p:pos x="10" y="146"/>
    <p:text>https://www.bloter.net/archives/296444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18T14:25:36.032" idx="7">
    <p:pos x="5760" y="565"/>
    <p:text>영남대학교 공과대학 정보통신공학과 김영탁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18T14:21:21.887" idx="6">
    <p:pos x="10" y="10"/>
    <p:text>https://www.crocus.co.kr/1211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18T14:21:21.887" idx="6">
    <p:pos x="10" y="10"/>
    <p:text>https://www.crocus.co.kr/1211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D133E-88B4-4655-A18E-8A0F455F6AB6}" type="doc">
      <dgm:prSet loTypeId="urn:microsoft.com/office/officeart/2005/8/layout/hList9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A7CDBA56-8C68-489E-8C83-0D56DE45AFBF}">
      <dgm:prSet phldrT="[텍스트]"/>
      <dgm:spPr/>
      <dgm:t>
        <a:bodyPr/>
        <a:lstStyle/>
        <a:p>
          <a:pPr latinLnBrk="1"/>
          <a:r>
            <a:rPr lang="ko-KR" altLang="en-US" dirty="0"/>
            <a:t>장점</a:t>
          </a:r>
        </a:p>
      </dgm:t>
    </dgm:pt>
    <dgm:pt modelId="{26D737DB-E003-495E-BED1-CC61FEA51CD6}" type="parTrans" cxnId="{5118B295-904D-40C3-8B74-99C53953CA60}">
      <dgm:prSet/>
      <dgm:spPr/>
      <dgm:t>
        <a:bodyPr/>
        <a:lstStyle/>
        <a:p>
          <a:pPr latinLnBrk="1"/>
          <a:endParaRPr lang="ko-KR" altLang="en-US"/>
        </a:p>
      </dgm:t>
    </dgm:pt>
    <dgm:pt modelId="{17FB24C3-BDEC-4875-8FC8-A9EBE5936F55}" type="sibTrans" cxnId="{5118B295-904D-40C3-8B74-99C53953CA60}">
      <dgm:prSet/>
      <dgm:spPr/>
      <dgm:t>
        <a:bodyPr/>
        <a:lstStyle/>
        <a:p>
          <a:pPr latinLnBrk="1"/>
          <a:endParaRPr lang="ko-KR" altLang="en-US"/>
        </a:p>
      </dgm:t>
    </dgm:pt>
    <dgm:pt modelId="{B8E2C047-540B-4A69-B0C9-EF51B74EEF88}">
      <dgm:prSet phldrT="[텍스트]"/>
      <dgm:spPr/>
      <dgm:t>
        <a:bodyPr/>
        <a:lstStyle/>
        <a:p>
          <a:pPr latinLnBrk="1"/>
          <a:r>
            <a:rPr lang="ko-KR" altLang="en-US" dirty="0"/>
            <a:t>카드복제 범죄의 </a:t>
          </a:r>
          <a:endParaRPr lang="en-US" altLang="ko-KR" dirty="0"/>
        </a:p>
        <a:p>
          <a:pPr latinLnBrk="1"/>
          <a:r>
            <a:rPr lang="ko-KR" altLang="en-US" dirty="0"/>
            <a:t>시도 자체를 금지</a:t>
          </a:r>
          <a:endParaRPr lang="en-US" altLang="ko-KR" dirty="0"/>
        </a:p>
      </dgm:t>
    </dgm:pt>
    <dgm:pt modelId="{1C7C9DA1-61A7-44B2-8AB2-449C03C35A1C}" type="parTrans" cxnId="{F09A8A63-F89C-4B8D-9B2B-601C5D98BC83}">
      <dgm:prSet/>
      <dgm:spPr/>
      <dgm:t>
        <a:bodyPr/>
        <a:lstStyle/>
        <a:p>
          <a:pPr latinLnBrk="1"/>
          <a:endParaRPr lang="ko-KR" altLang="en-US"/>
        </a:p>
      </dgm:t>
    </dgm:pt>
    <dgm:pt modelId="{86810D4E-E0AD-47B0-896D-E8F24C2F6D6C}" type="sibTrans" cxnId="{F09A8A63-F89C-4B8D-9B2B-601C5D98BC83}">
      <dgm:prSet/>
      <dgm:spPr/>
      <dgm:t>
        <a:bodyPr/>
        <a:lstStyle/>
        <a:p>
          <a:pPr latinLnBrk="1"/>
          <a:endParaRPr lang="ko-KR" altLang="en-US"/>
        </a:p>
      </dgm:t>
    </dgm:pt>
    <dgm:pt modelId="{E5CE9A76-C392-4085-814A-A8E402AC7B9A}">
      <dgm:prSet phldrT="[텍스트]"/>
      <dgm:spPr/>
      <dgm:t>
        <a:bodyPr/>
        <a:lstStyle/>
        <a:p>
          <a:pPr latinLnBrk="1"/>
          <a:r>
            <a:rPr lang="ko-KR" altLang="en-US" dirty="0"/>
            <a:t>온라인 거래 상에서도 같은 방식 </a:t>
          </a:r>
          <a:endParaRPr lang="en-US" altLang="ko-KR" dirty="0"/>
        </a:p>
        <a:p>
          <a:pPr latinLnBrk="1"/>
          <a:r>
            <a:rPr lang="ko-KR" altLang="en-US" dirty="0"/>
            <a:t>활용 가능</a:t>
          </a:r>
        </a:p>
      </dgm:t>
    </dgm:pt>
    <dgm:pt modelId="{16E0232A-10E2-42BA-9488-73D16A520F0A}" type="parTrans" cxnId="{1CC83789-B0D8-4661-BB7F-99225C4F301E}">
      <dgm:prSet/>
      <dgm:spPr/>
      <dgm:t>
        <a:bodyPr/>
        <a:lstStyle/>
        <a:p>
          <a:pPr latinLnBrk="1"/>
          <a:endParaRPr lang="ko-KR" altLang="en-US"/>
        </a:p>
      </dgm:t>
    </dgm:pt>
    <dgm:pt modelId="{0942760C-0E78-4A93-9278-7D8DFBBC9C07}" type="sibTrans" cxnId="{1CC83789-B0D8-4661-BB7F-99225C4F301E}">
      <dgm:prSet/>
      <dgm:spPr/>
      <dgm:t>
        <a:bodyPr/>
        <a:lstStyle/>
        <a:p>
          <a:pPr latinLnBrk="1"/>
          <a:endParaRPr lang="ko-KR" altLang="en-US"/>
        </a:p>
      </dgm:t>
    </dgm:pt>
    <dgm:pt modelId="{83B7B4C4-9734-4A23-BB16-11D17B07DBCA}">
      <dgm:prSet phldrT="[텍스트]"/>
      <dgm:spPr/>
      <dgm:t>
        <a:bodyPr/>
        <a:lstStyle/>
        <a:p>
          <a:pPr latinLnBrk="1"/>
          <a:r>
            <a:rPr lang="ko-KR" altLang="en-US" dirty="0"/>
            <a:t>단점</a:t>
          </a:r>
        </a:p>
      </dgm:t>
    </dgm:pt>
    <dgm:pt modelId="{F4696989-CAFC-4DEE-B9CE-FBDF48DAAC07}" type="parTrans" cxnId="{0B79F195-C4DD-4A90-97C4-056A378FB136}">
      <dgm:prSet/>
      <dgm:spPr/>
      <dgm:t>
        <a:bodyPr/>
        <a:lstStyle/>
        <a:p>
          <a:pPr latinLnBrk="1"/>
          <a:endParaRPr lang="ko-KR" altLang="en-US"/>
        </a:p>
      </dgm:t>
    </dgm:pt>
    <dgm:pt modelId="{2CD9C76C-380D-4EB2-A86F-34380DAB52CB}" type="sibTrans" cxnId="{0B79F195-C4DD-4A90-97C4-056A378FB136}">
      <dgm:prSet/>
      <dgm:spPr/>
      <dgm:t>
        <a:bodyPr/>
        <a:lstStyle/>
        <a:p>
          <a:pPr latinLnBrk="1"/>
          <a:endParaRPr lang="ko-KR" altLang="en-US"/>
        </a:p>
      </dgm:t>
    </dgm:pt>
    <dgm:pt modelId="{3F76EB67-2FD9-4B71-ADF6-B38B2B99C425}">
      <dgm:prSet phldrT="[텍스트]"/>
      <dgm:spPr/>
      <dgm:t>
        <a:bodyPr/>
        <a:lstStyle/>
        <a:p>
          <a:pPr latinLnBrk="1"/>
          <a:r>
            <a:rPr lang="en-US" altLang="ko-KR" dirty="0"/>
            <a:t>ATM</a:t>
          </a:r>
          <a:r>
            <a:rPr lang="ko-KR" altLang="en-US" dirty="0"/>
            <a:t>기기를 </a:t>
          </a:r>
          <a:endParaRPr lang="en-US" altLang="ko-KR" dirty="0"/>
        </a:p>
        <a:p>
          <a:pPr latinLnBrk="1"/>
          <a:r>
            <a:rPr lang="ko-KR" altLang="en-US" dirty="0"/>
            <a:t>이용하는데 드는</a:t>
          </a:r>
          <a:endParaRPr lang="en-US" altLang="ko-KR" dirty="0"/>
        </a:p>
        <a:p>
          <a:pPr latinLnBrk="1"/>
          <a:r>
            <a:rPr lang="ko-KR" altLang="en-US" dirty="0"/>
            <a:t> 시간 증가</a:t>
          </a:r>
        </a:p>
      </dgm:t>
    </dgm:pt>
    <dgm:pt modelId="{2F91C0F4-699A-4C58-9BAC-669286C7B920}" type="parTrans" cxnId="{AC202797-0FEF-4AFF-82BC-8085EA57DA5F}">
      <dgm:prSet/>
      <dgm:spPr/>
      <dgm:t>
        <a:bodyPr/>
        <a:lstStyle/>
        <a:p>
          <a:pPr latinLnBrk="1"/>
          <a:endParaRPr lang="ko-KR" altLang="en-US"/>
        </a:p>
      </dgm:t>
    </dgm:pt>
    <dgm:pt modelId="{6E7E224F-D08A-4D92-BFD8-BDC71685D025}" type="sibTrans" cxnId="{AC202797-0FEF-4AFF-82BC-8085EA57DA5F}">
      <dgm:prSet/>
      <dgm:spPr/>
      <dgm:t>
        <a:bodyPr/>
        <a:lstStyle/>
        <a:p>
          <a:pPr latinLnBrk="1"/>
          <a:endParaRPr lang="ko-KR" altLang="en-US"/>
        </a:p>
      </dgm:t>
    </dgm:pt>
    <dgm:pt modelId="{EEB7BE48-F5FC-4D7A-A41A-2E879C53914A}">
      <dgm:prSet phldrT="[텍스트]"/>
      <dgm:spPr/>
      <dgm:t>
        <a:bodyPr/>
        <a:lstStyle/>
        <a:p>
          <a:pPr latinLnBrk="1"/>
          <a:r>
            <a:rPr lang="ko-KR" altLang="en-US" dirty="0"/>
            <a:t>사용자가 </a:t>
          </a:r>
          <a:endParaRPr lang="en-US" altLang="ko-KR" dirty="0"/>
        </a:p>
        <a:p>
          <a:pPr latinLnBrk="1"/>
          <a:r>
            <a:rPr lang="ko-KR" altLang="en-US" dirty="0"/>
            <a:t>통신 수단이 </a:t>
          </a:r>
          <a:endParaRPr lang="en-US" altLang="ko-KR" dirty="0"/>
        </a:p>
        <a:p>
          <a:pPr latinLnBrk="1"/>
          <a:r>
            <a:rPr lang="ko-KR" altLang="en-US" dirty="0"/>
            <a:t>없을 시 이용 </a:t>
          </a:r>
          <a:r>
            <a:rPr lang="ko-KR" altLang="en-US" dirty="0" err="1"/>
            <a:t>힘듬</a:t>
          </a:r>
          <a:r>
            <a:rPr lang="en-US" altLang="ko-KR" dirty="0"/>
            <a:t>.</a:t>
          </a:r>
          <a:endParaRPr lang="ko-KR" altLang="en-US" dirty="0"/>
        </a:p>
      </dgm:t>
    </dgm:pt>
    <dgm:pt modelId="{DF34E30F-3416-41A5-8BFD-22D697E59B42}" type="parTrans" cxnId="{21F77260-C2AE-4781-8C27-450572E9481C}">
      <dgm:prSet/>
      <dgm:spPr/>
      <dgm:t>
        <a:bodyPr/>
        <a:lstStyle/>
        <a:p>
          <a:pPr latinLnBrk="1"/>
          <a:endParaRPr lang="ko-KR" altLang="en-US"/>
        </a:p>
      </dgm:t>
    </dgm:pt>
    <dgm:pt modelId="{615B9C9D-0CC0-416E-A682-B2C4EFCE0D9E}" type="sibTrans" cxnId="{21F77260-C2AE-4781-8C27-450572E9481C}">
      <dgm:prSet/>
      <dgm:spPr/>
      <dgm:t>
        <a:bodyPr/>
        <a:lstStyle/>
        <a:p>
          <a:pPr latinLnBrk="1"/>
          <a:endParaRPr lang="ko-KR" altLang="en-US"/>
        </a:p>
      </dgm:t>
    </dgm:pt>
    <dgm:pt modelId="{2B8CA81F-B3D0-4C92-817E-7FA707A48791}" type="pres">
      <dgm:prSet presAssocID="{36AD133E-88B4-4655-A18E-8A0F455F6AB6}" presName="list" presStyleCnt="0">
        <dgm:presLayoutVars>
          <dgm:dir/>
          <dgm:animLvl val="lvl"/>
        </dgm:presLayoutVars>
      </dgm:prSet>
      <dgm:spPr/>
    </dgm:pt>
    <dgm:pt modelId="{C9850881-A2ED-4F69-891F-E4C388263C4D}" type="pres">
      <dgm:prSet presAssocID="{A7CDBA56-8C68-489E-8C83-0D56DE45AFBF}" presName="posSpace" presStyleCnt="0"/>
      <dgm:spPr/>
    </dgm:pt>
    <dgm:pt modelId="{DC4EF15A-DF25-4A1D-AC79-27F1D8829DCF}" type="pres">
      <dgm:prSet presAssocID="{A7CDBA56-8C68-489E-8C83-0D56DE45AFBF}" presName="vertFlow" presStyleCnt="0"/>
      <dgm:spPr/>
    </dgm:pt>
    <dgm:pt modelId="{E46358B6-CF57-45F7-97CC-778B07443EF9}" type="pres">
      <dgm:prSet presAssocID="{A7CDBA56-8C68-489E-8C83-0D56DE45AFBF}" presName="topSpace" presStyleCnt="0"/>
      <dgm:spPr/>
    </dgm:pt>
    <dgm:pt modelId="{36C4498B-04EF-4F2E-9F7D-B13C964B1D7C}" type="pres">
      <dgm:prSet presAssocID="{A7CDBA56-8C68-489E-8C83-0D56DE45AFBF}" presName="firstComp" presStyleCnt="0"/>
      <dgm:spPr/>
    </dgm:pt>
    <dgm:pt modelId="{462F7B1F-FBE0-4EB3-9227-BF4E1EC2DB5C}" type="pres">
      <dgm:prSet presAssocID="{A7CDBA56-8C68-489E-8C83-0D56DE45AFBF}" presName="firstChild" presStyleLbl="bgAccFollowNode1" presStyleIdx="0" presStyleCnt="4" custLinFactNeighborX="-17118" custLinFactNeighborY="-1426"/>
      <dgm:spPr/>
    </dgm:pt>
    <dgm:pt modelId="{8FBD60CB-099C-4D98-B04E-F55B83AB3261}" type="pres">
      <dgm:prSet presAssocID="{A7CDBA56-8C68-489E-8C83-0D56DE45AFBF}" presName="firstChildTx" presStyleLbl="bgAccFollowNode1" presStyleIdx="0" presStyleCnt="4">
        <dgm:presLayoutVars>
          <dgm:bulletEnabled val="1"/>
        </dgm:presLayoutVars>
      </dgm:prSet>
      <dgm:spPr/>
    </dgm:pt>
    <dgm:pt modelId="{25E19DBA-178A-4C12-9B51-1410F9D3C02D}" type="pres">
      <dgm:prSet presAssocID="{E5CE9A76-C392-4085-814A-A8E402AC7B9A}" presName="comp" presStyleCnt="0"/>
      <dgm:spPr/>
    </dgm:pt>
    <dgm:pt modelId="{941C1BF4-FBFA-4C48-BB46-10FF0D3D6AFC}" type="pres">
      <dgm:prSet presAssocID="{E5CE9A76-C392-4085-814A-A8E402AC7B9A}" presName="child" presStyleLbl="bgAccFollowNode1" presStyleIdx="1" presStyleCnt="4" custLinFactNeighborX="-17118" custLinFactNeighborY="-1426"/>
      <dgm:spPr/>
    </dgm:pt>
    <dgm:pt modelId="{9278A8D5-D039-4045-96C0-082EE5E2A20C}" type="pres">
      <dgm:prSet presAssocID="{E5CE9A76-C392-4085-814A-A8E402AC7B9A}" presName="childTx" presStyleLbl="bgAccFollowNode1" presStyleIdx="1" presStyleCnt="4">
        <dgm:presLayoutVars>
          <dgm:bulletEnabled val="1"/>
        </dgm:presLayoutVars>
      </dgm:prSet>
      <dgm:spPr/>
    </dgm:pt>
    <dgm:pt modelId="{E132E169-C2D6-49BE-A9F8-3B994A6DF682}" type="pres">
      <dgm:prSet presAssocID="{A7CDBA56-8C68-489E-8C83-0D56DE45AFBF}" presName="negSpace" presStyleCnt="0"/>
      <dgm:spPr/>
    </dgm:pt>
    <dgm:pt modelId="{832E9A44-36FB-4C42-81FE-43E598BB845C}" type="pres">
      <dgm:prSet presAssocID="{A7CDBA56-8C68-489E-8C83-0D56DE45AFBF}" presName="circle" presStyleLbl="node1" presStyleIdx="0" presStyleCnt="2" custScaleX="62770" custScaleY="59977" custLinFactNeighborX="5705" custLinFactNeighborY="5706"/>
      <dgm:spPr/>
    </dgm:pt>
    <dgm:pt modelId="{5F03C749-A790-4793-B8F7-03D01C5DDB7B}" type="pres">
      <dgm:prSet presAssocID="{17FB24C3-BDEC-4875-8FC8-A9EBE5936F55}" presName="transSpace" presStyleCnt="0"/>
      <dgm:spPr/>
    </dgm:pt>
    <dgm:pt modelId="{48D84AA1-27A4-4140-B23E-A063F35B1F80}" type="pres">
      <dgm:prSet presAssocID="{83B7B4C4-9734-4A23-BB16-11D17B07DBCA}" presName="posSpace" presStyleCnt="0"/>
      <dgm:spPr/>
    </dgm:pt>
    <dgm:pt modelId="{D842099D-C77C-4203-9852-513FC5BA5123}" type="pres">
      <dgm:prSet presAssocID="{83B7B4C4-9734-4A23-BB16-11D17B07DBCA}" presName="vertFlow" presStyleCnt="0"/>
      <dgm:spPr/>
    </dgm:pt>
    <dgm:pt modelId="{B9F8CEAE-6090-47DE-9B32-B65234484946}" type="pres">
      <dgm:prSet presAssocID="{83B7B4C4-9734-4A23-BB16-11D17B07DBCA}" presName="topSpace" presStyleCnt="0"/>
      <dgm:spPr/>
    </dgm:pt>
    <dgm:pt modelId="{472352FD-3FFB-41F4-B407-5E8356AD64BB}" type="pres">
      <dgm:prSet presAssocID="{83B7B4C4-9734-4A23-BB16-11D17B07DBCA}" presName="firstComp" presStyleCnt="0"/>
      <dgm:spPr/>
    </dgm:pt>
    <dgm:pt modelId="{AC9385CA-C5CD-4643-A3CB-AE8D49ACBA64}" type="pres">
      <dgm:prSet presAssocID="{83B7B4C4-9734-4A23-BB16-11D17B07DBCA}" presName="firstChild" presStyleLbl="bgAccFollowNode1" presStyleIdx="2" presStyleCnt="4" custLinFactNeighborX="13789" custLinFactNeighborY="-713"/>
      <dgm:spPr/>
    </dgm:pt>
    <dgm:pt modelId="{DCC1903B-28AC-4059-AA15-EA23CE6D4812}" type="pres">
      <dgm:prSet presAssocID="{83B7B4C4-9734-4A23-BB16-11D17B07DBCA}" presName="firstChildTx" presStyleLbl="bgAccFollowNode1" presStyleIdx="2" presStyleCnt="4">
        <dgm:presLayoutVars>
          <dgm:bulletEnabled val="1"/>
        </dgm:presLayoutVars>
      </dgm:prSet>
      <dgm:spPr/>
    </dgm:pt>
    <dgm:pt modelId="{7E45B393-864E-47E7-A6F2-216BC3808E7B}" type="pres">
      <dgm:prSet presAssocID="{EEB7BE48-F5FC-4D7A-A41A-2E879C53914A}" presName="comp" presStyleCnt="0"/>
      <dgm:spPr/>
    </dgm:pt>
    <dgm:pt modelId="{75462010-2F4F-4E4B-9983-801226B7E582}" type="pres">
      <dgm:prSet presAssocID="{EEB7BE48-F5FC-4D7A-A41A-2E879C53914A}" presName="child" presStyleLbl="bgAccFollowNode1" presStyleIdx="3" presStyleCnt="4" custLinFactNeighborX="13789" custLinFactNeighborY="-713"/>
      <dgm:spPr/>
    </dgm:pt>
    <dgm:pt modelId="{541BF321-CD4B-4072-A967-D1CFCA784214}" type="pres">
      <dgm:prSet presAssocID="{EEB7BE48-F5FC-4D7A-A41A-2E879C53914A}" presName="childTx" presStyleLbl="bgAccFollowNode1" presStyleIdx="3" presStyleCnt="4">
        <dgm:presLayoutVars>
          <dgm:bulletEnabled val="1"/>
        </dgm:presLayoutVars>
      </dgm:prSet>
      <dgm:spPr/>
    </dgm:pt>
    <dgm:pt modelId="{053588FC-1766-4A6C-BC54-C3FFE44BE690}" type="pres">
      <dgm:prSet presAssocID="{83B7B4C4-9734-4A23-BB16-11D17B07DBCA}" presName="negSpace" presStyleCnt="0"/>
      <dgm:spPr/>
    </dgm:pt>
    <dgm:pt modelId="{B24D09C7-067F-4EC1-8562-D0754E9D2A3C}" type="pres">
      <dgm:prSet presAssocID="{83B7B4C4-9734-4A23-BB16-11D17B07DBCA}" presName="circle" presStyleLbl="node1" presStyleIdx="1" presStyleCnt="2" custScaleX="68448" custScaleY="59977" custLinFactNeighborX="19694" custLinFactNeighborY="7491"/>
      <dgm:spPr/>
    </dgm:pt>
  </dgm:ptLst>
  <dgm:cxnLst>
    <dgm:cxn modelId="{50F54313-91CB-4AD2-ACB1-0B6BD010FEC0}" type="presOf" srcId="{A7CDBA56-8C68-489E-8C83-0D56DE45AFBF}" destId="{832E9A44-36FB-4C42-81FE-43E598BB845C}" srcOrd="0" destOrd="0" presId="urn:microsoft.com/office/officeart/2005/8/layout/hList9"/>
    <dgm:cxn modelId="{9FCD951E-3545-4A32-985D-0ADDD21D6D64}" type="presOf" srcId="{EEB7BE48-F5FC-4D7A-A41A-2E879C53914A}" destId="{541BF321-CD4B-4072-A967-D1CFCA784214}" srcOrd="1" destOrd="0" presId="urn:microsoft.com/office/officeart/2005/8/layout/hList9"/>
    <dgm:cxn modelId="{F345983E-B48D-4D27-9882-52397FC61C14}" type="presOf" srcId="{B8E2C047-540B-4A69-B0C9-EF51B74EEF88}" destId="{462F7B1F-FBE0-4EB3-9227-BF4E1EC2DB5C}" srcOrd="0" destOrd="0" presId="urn:microsoft.com/office/officeart/2005/8/layout/hList9"/>
    <dgm:cxn modelId="{3A5C155E-ACF8-4CB1-A8E1-518EEC337C8A}" type="presOf" srcId="{3F76EB67-2FD9-4B71-ADF6-B38B2B99C425}" destId="{DCC1903B-28AC-4059-AA15-EA23CE6D4812}" srcOrd="1" destOrd="0" presId="urn:microsoft.com/office/officeart/2005/8/layout/hList9"/>
    <dgm:cxn modelId="{21F77260-C2AE-4781-8C27-450572E9481C}" srcId="{83B7B4C4-9734-4A23-BB16-11D17B07DBCA}" destId="{EEB7BE48-F5FC-4D7A-A41A-2E879C53914A}" srcOrd="1" destOrd="0" parTransId="{DF34E30F-3416-41A5-8BFD-22D697E59B42}" sibTransId="{615B9C9D-0CC0-416E-A682-B2C4EFCE0D9E}"/>
    <dgm:cxn modelId="{F88D5743-9942-46EC-B44D-B12993B15B1F}" type="presOf" srcId="{EEB7BE48-F5FC-4D7A-A41A-2E879C53914A}" destId="{75462010-2F4F-4E4B-9983-801226B7E582}" srcOrd="0" destOrd="0" presId="urn:microsoft.com/office/officeart/2005/8/layout/hList9"/>
    <dgm:cxn modelId="{F09A8A63-F89C-4B8D-9B2B-601C5D98BC83}" srcId="{A7CDBA56-8C68-489E-8C83-0D56DE45AFBF}" destId="{B8E2C047-540B-4A69-B0C9-EF51B74EEF88}" srcOrd="0" destOrd="0" parTransId="{1C7C9DA1-61A7-44B2-8AB2-449C03C35A1C}" sibTransId="{86810D4E-E0AD-47B0-896D-E8F24C2F6D6C}"/>
    <dgm:cxn modelId="{3EA6376D-7A57-43A6-94A2-51FD0BC68691}" type="presOf" srcId="{36AD133E-88B4-4655-A18E-8A0F455F6AB6}" destId="{2B8CA81F-B3D0-4C92-817E-7FA707A48791}" srcOrd="0" destOrd="0" presId="urn:microsoft.com/office/officeart/2005/8/layout/hList9"/>
    <dgm:cxn modelId="{CDD50089-62CB-4468-8C52-60F2BBE9E471}" type="presOf" srcId="{E5CE9A76-C392-4085-814A-A8E402AC7B9A}" destId="{9278A8D5-D039-4045-96C0-082EE5E2A20C}" srcOrd="1" destOrd="0" presId="urn:microsoft.com/office/officeart/2005/8/layout/hList9"/>
    <dgm:cxn modelId="{1CC83789-B0D8-4661-BB7F-99225C4F301E}" srcId="{A7CDBA56-8C68-489E-8C83-0D56DE45AFBF}" destId="{E5CE9A76-C392-4085-814A-A8E402AC7B9A}" srcOrd="1" destOrd="0" parTransId="{16E0232A-10E2-42BA-9488-73D16A520F0A}" sibTransId="{0942760C-0E78-4A93-9278-7D8DFBBC9C07}"/>
    <dgm:cxn modelId="{5118B295-904D-40C3-8B74-99C53953CA60}" srcId="{36AD133E-88B4-4655-A18E-8A0F455F6AB6}" destId="{A7CDBA56-8C68-489E-8C83-0D56DE45AFBF}" srcOrd="0" destOrd="0" parTransId="{26D737DB-E003-495E-BED1-CC61FEA51CD6}" sibTransId="{17FB24C3-BDEC-4875-8FC8-A9EBE5936F55}"/>
    <dgm:cxn modelId="{0B79F195-C4DD-4A90-97C4-056A378FB136}" srcId="{36AD133E-88B4-4655-A18E-8A0F455F6AB6}" destId="{83B7B4C4-9734-4A23-BB16-11D17B07DBCA}" srcOrd="1" destOrd="0" parTransId="{F4696989-CAFC-4DEE-B9CE-FBDF48DAAC07}" sibTransId="{2CD9C76C-380D-4EB2-A86F-34380DAB52CB}"/>
    <dgm:cxn modelId="{AC202797-0FEF-4AFF-82BC-8085EA57DA5F}" srcId="{83B7B4C4-9734-4A23-BB16-11D17B07DBCA}" destId="{3F76EB67-2FD9-4B71-ADF6-B38B2B99C425}" srcOrd="0" destOrd="0" parTransId="{2F91C0F4-699A-4C58-9BAC-669286C7B920}" sibTransId="{6E7E224F-D08A-4D92-BFD8-BDC71685D025}"/>
    <dgm:cxn modelId="{ACC8B2AC-78B0-4E9D-9F30-5BC4CEB54F8E}" type="presOf" srcId="{B8E2C047-540B-4A69-B0C9-EF51B74EEF88}" destId="{8FBD60CB-099C-4D98-B04E-F55B83AB3261}" srcOrd="1" destOrd="0" presId="urn:microsoft.com/office/officeart/2005/8/layout/hList9"/>
    <dgm:cxn modelId="{5B505FD0-1C47-49B6-98E5-9B548BEC0347}" type="presOf" srcId="{E5CE9A76-C392-4085-814A-A8E402AC7B9A}" destId="{941C1BF4-FBFA-4C48-BB46-10FF0D3D6AFC}" srcOrd="0" destOrd="0" presId="urn:microsoft.com/office/officeart/2005/8/layout/hList9"/>
    <dgm:cxn modelId="{A27344FA-24F2-4BB4-ABB4-6CBFDBB3EAD4}" type="presOf" srcId="{3F76EB67-2FD9-4B71-ADF6-B38B2B99C425}" destId="{AC9385CA-C5CD-4643-A3CB-AE8D49ACBA64}" srcOrd="0" destOrd="0" presId="urn:microsoft.com/office/officeart/2005/8/layout/hList9"/>
    <dgm:cxn modelId="{836EBEFC-F4AF-40B5-AB5D-8A55926D7C05}" type="presOf" srcId="{83B7B4C4-9734-4A23-BB16-11D17B07DBCA}" destId="{B24D09C7-067F-4EC1-8562-D0754E9D2A3C}" srcOrd="0" destOrd="0" presId="urn:microsoft.com/office/officeart/2005/8/layout/hList9"/>
    <dgm:cxn modelId="{9E8921BF-65AA-415A-85DD-55F2245243A2}" type="presParOf" srcId="{2B8CA81F-B3D0-4C92-817E-7FA707A48791}" destId="{C9850881-A2ED-4F69-891F-E4C388263C4D}" srcOrd="0" destOrd="0" presId="urn:microsoft.com/office/officeart/2005/8/layout/hList9"/>
    <dgm:cxn modelId="{A49699AC-8ECD-498E-92CB-58F40CF111FF}" type="presParOf" srcId="{2B8CA81F-B3D0-4C92-817E-7FA707A48791}" destId="{DC4EF15A-DF25-4A1D-AC79-27F1D8829DCF}" srcOrd="1" destOrd="0" presId="urn:microsoft.com/office/officeart/2005/8/layout/hList9"/>
    <dgm:cxn modelId="{BB22FD03-7AEE-4B1E-BF44-FB9E9111310D}" type="presParOf" srcId="{DC4EF15A-DF25-4A1D-AC79-27F1D8829DCF}" destId="{E46358B6-CF57-45F7-97CC-778B07443EF9}" srcOrd="0" destOrd="0" presId="urn:microsoft.com/office/officeart/2005/8/layout/hList9"/>
    <dgm:cxn modelId="{1C3D2C8B-8B7C-4D9A-8480-37A2CC62B056}" type="presParOf" srcId="{DC4EF15A-DF25-4A1D-AC79-27F1D8829DCF}" destId="{36C4498B-04EF-4F2E-9F7D-B13C964B1D7C}" srcOrd="1" destOrd="0" presId="urn:microsoft.com/office/officeart/2005/8/layout/hList9"/>
    <dgm:cxn modelId="{211B7329-FAF1-4E67-BE12-107D87DB4403}" type="presParOf" srcId="{36C4498B-04EF-4F2E-9F7D-B13C964B1D7C}" destId="{462F7B1F-FBE0-4EB3-9227-BF4E1EC2DB5C}" srcOrd="0" destOrd="0" presId="urn:microsoft.com/office/officeart/2005/8/layout/hList9"/>
    <dgm:cxn modelId="{D41360A5-1B68-48C5-9B00-AFEE906E6CCB}" type="presParOf" srcId="{36C4498B-04EF-4F2E-9F7D-B13C964B1D7C}" destId="{8FBD60CB-099C-4D98-B04E-F55B83AB3261}" srcOrd="1" destOrd="0" presId="urn:microsoft.com/office/officeart/2005/8/layout/hList9"/>
    <dgm:cxn modelId="{9B6042F3-A05A-4471-94A4-A495A2D3DE6B}" type="presParOf" srcId="{DC4EF15A-DF25-4A1D-AC79-27F1D8829DCF}" destId="{25E19DBA-178A-4C12-9B51-1410F9D3C02D}" srcOrd="2" destOrd="0" presId="urn:microsoft.com/office/officeart/2005/8/layout/hList9"/>
    <dgm:cxn modelId="{7FDD8017-5886-4309-80A4-30470B005B05}" type="presParOf" srcId="{25E19DBA-178A-4C12-9B51-1410F9D3C02D}" destId="{941C1BF4-FBFA-4C48-BB46-10FF0D3D6AFC}" srcOrd="0" destOrd="0" presId="urn:microsoft.com/office/officeart/2005/8/layout/hList9"/>
    <dgm:cxn modelId="{AB72E20C-9B4B-499C-B642-7DF1B8983B79}" type="presParOf" srcId="{25E19DBA-178A-4C12-9B51-1410F9D3C02D}" destId="{9278A8D5-D039-4045-96C0-082EE5E2A20C}" srcOrd="1" destOrd="0" presId="urn:microsoft.com/office/officeart/2005/8/layout/hList9"/>
    <dgm:cxn modelId="{7D98A50D-6194-4A32-AF2E-C254A7814549}" type="presParOf" srcId="{2B8CA81F-B3D0-4C92-817E-7FA707A48791}" destId="{E132E169-C2D6-49BE-A9F8-3B994A6DF682}" srcOrd="2" destOrd="0" presId="urn:microsoft.com/office/officeart/2005/8/layout/hList9"/>
    <dgm:cxn modelId="{2A3E5BBC-043D-49E8-8A06-A8E0DFF5C7DB}" type="presParOf" srcId="{2B8CA81F-B3D0-4C92-817E-7FA707A48791}" destId="{832E9A44-36FB-4C42-81FE-43E598BB845C}" srcOrd="3" destOrd="0" presId="urn:microsoft.com/office/officeart/2005/8/layout/hList9"/>
    <dgm:cxn modelId="{1119A00E-60A9-403D-8ADD-F9A7A8E2C16B}" type="presParOf" srcId="{2B8CA81F-B3D0-4C92-817E-7FA707A48791}" destId="{5F03C749-A790-4793-B8F7-03D01C5DDB7B}" srcOrd="4" destOrd="0" presId="urn:microsoft.com/office/officeart/2005/8/layout/hList9"/>
    <dgm:cxn modelId="{D8477D5C-D925-45EC-802A-92CEDFBAC16B}" type="presParOf" srcId="{2B8CA81F-B3D0-4C92-817E-7FA707A48791}" destId="{48D84AA1-27A4-4140-B23E-A063F35B1F80}" srcOrd="5" destOrd="0" presId="urn:microsoft.com/office/officeart/2005/8/layout/hList9"/>
    <dgm:cxn modelId="{72EDB436-A5DE-4939-81EE-96D80EF50E7D}" type="presParOf" srcId="{2B8CA81F-B3D0-4C92-817E-7FA707A48791}" destId="{D842099D-C77C-4203-9852-513FC5BA5123}" srcOrd="6" destOrd="0" presId="urn:microsoft.com/office/officeart/2005/8/layout/hList9"/>
    <dgm:cxn modelId="{899F7EFA-23F1-4D74-94CD-664A7E20E0A0}" type="presParOf" srcId="{D842099D-C77C-4203-9852-513FC5BA5123}" destId="{B9F8CEAE-6090-47DE-9B32-B65234484946}" srcOrd="0" destOrd="0" presId="urn:microsoft.com/office/officeart/2005/8/layout/hList9"/>
    <dgm:cxn modelId="{48DA24F9-B4CD-4B0A-B2EC-8727A230AF15}" type="presParOf" srcId="{D842099D-C77C-4203-9852-513FC5BA5123}" destId="{472352FD-3FFB-41F4-B407-5E8356AD64BB}" srcOrd="1" destOrd="0" presId="urn:microsoft.com/office/officeart/2005/8/layout/hList9"/>
    <dgm:cxn modelId="{A95EFBFD-9E16-46A7-A94E-FD4E0D77CC8C}" type="presParOf" srcId="{472352FD-3FFB-41F4-B407-5E8356AD64BB}" destId="{AC9385CA-C5CD-4643-A3CB-AE8D49ACBA64}" srcOrd="0" destOrd="0" presId="urn:microsoft.com/office/officeart/2005/8/layout/hList9"/>
    <dgm:cxn modelId="{7F7B92CC-336F-43A9-8AE6-E089BF5260D2}" type="presParOf" srcId="{472352FD-3FFB-41F4-B407-5E8356AD64BB}" destId="{DCC1903B-28AC-4059-AA15-EA23CE6D4812}" srcOrd="1" destOrd="0" presId="urn:microsoft.com/office/officeart/2005/8/layout/hList9"/>
    <dgm:cxn modelId="{498F5090-C140-4568-BE0E-B235D2E9334B}" type="presParOf" srcId="{D842099D-C77C-4203-9852-513FC5BA5123}" destId="{7E45B393-864E-47E7-A6F2-216BC3808E7B}" srcOrd="2" destOrd="0" presId="urn:microsoft.com/office/officeart/2005/8/layout/hList9"/>
    <dgm:cxn modelId="{73A3CE44-5D08-486B-B7F8-DAB43EAE1C8B}" type="presParOf" srcId="{7E45B393-864E-47E7-A6F2-216BC3808E7B}" destId="{75462010-2F4F-4E4B-9983-801226B7E582}" srcOrd="0" destOrd="0" presId="urn:microsoft.com/office/officeart/2005/8/layout/hList9"/>
    <dgm:cxn modelId="{C3F1AC12-3485-4014-A044-592B1C21F9F0}" type="presParOf" srcId="{7E45B393-864E-47E7-A6F2-216BC3808E7B}" destId="{541BF321-CD4B-4072-A967-D1CFCA784214}" srcOrd="1" destOrd="0" presId="urn:microsoft.com/office/officeart/2005/8/layout/hList9"/>
    <dgm:cxn modelId="{F45624EE-1F28-4A47-BB30-5FB5E8F749D3}" type="presParOf" srcId="{2B8CA81F-B3D0-4C92-817E-7FA707A48791}" destId="{053588FC-1766-4A6C-BC54-C3FFE44BE690}" srcOrd="7" destOrd="0" presId="urn:microsoft.com/office/officeart/2005/8/layout/hList9"/>
    <dgm:cxn modelId="{729A8201-9736-445B-BC3B-204CC2FAC68E}" type="presParOf" srcId="{2B8CA81F-B3D0-4C92-817E-7FA707A48791}" destId="{B24D09C7-067F-4EC1-8562-D0754E9D2A3C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F7B1F-FBE0-4EB3-9227-BF4E1EC2DB5C}">
      <dsp:nvSpPr>
        <dsp:cNvPr id="0" name=""/>
        <dsp:cNvSpPr/>
      </dsp:nvSpPr>
      <dsp:spPr>
        <a:xfrm>
          <a:off x="1314307" y="811053"/>
          <a:ext cx="3152601" cy="21027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카드복제 범죄의 </a:t>
          </a:r>
          <a:endParaRPr lang="en-US" altLang="ko-KR" sz="2300" kern="1200" dirty="0"/>
        </a:p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시도 자체를 금지</a:t>
          </a:r>
          <a:endParaRPr lang="en-US" altLang="ko-KR" sz="2300" kern="1200" dirty="0"/>
        </a:p>
      </dsp:txBody>
      <dsp:txXfrm>
        <a:off x="1818723" y="811053"/>
        <a:ext cx="2648185" cy="2102785"/>
      </dsp:txXfrm>
    </dsp:sp>
    <dsp:sp modelId="{941C1BF4-FBFA-4C48-BB46-10FF0D3D6AFC}">
      <dsp:nvSpPr>
        <dsp:cNvPr id="0" name=""/>
        <dsp:cNvSpPr/>
      </dsp:nvSpPr>
      <dsp:spPr>
        <a:xfrm>
          <a:off x="1314307" y="2913839"/>
          <a:ext cx="3152601" cy="2102785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온라인 거래 상에서도 같은 방식 </a:t>
          </a:r>
          <a:endParaRPr lang="en-US" altLang="ko-KR" sz="2300" kern="1200" dirty="0"/>
        </a:p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활용 가능</a:t>
          </a:r>
        </a:p>
      </dsp:txBody>
      <dsp:txXfrm>
        <a:off x="1818723" y="2913839"/>
        <a:ext cx="2648185" cy="2102785"/>
      </dsp:txXfrm>
    </dsp:sp>
    <dsp:sp modelId="{832E9A44-36FB-4C42-81FE-43E598BB845C}">
      <dsp:nvSpPr>
        <dsp:cNvPr id="0" name=""/>
        <dsp:cNvSpPr/>
      </dsp:nvSpPr>
      <dsp:spPr>
        <a:xfrm>
          <a:off x="352438" y="120270"/>
          <a:ext cx="1319258" cy="12605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장점</a:t>
          </a:r>
        </a:p>
      </dsp:txBody>
      <dsp:txXfrm>
        <a:off x="545639" y="304874"/>
        <a:ext cx="932856" cy="891349"/>
      </dsp:txXfrm>
    </dsp:sp>
    <dsp:sp modelId="{AC9385CA-C5CD-4643-A3CB-AE8D49ACBA64}">
      <dsp:nvSpPr>
        <dsp:cNvPr id="0" name=""/>
        <dsp:cNvSpPr/>
      </dsp:nvSpPr>
      <dsp:spPr>
        <a:xfrm>
          <a:off x="6498412" y="826046"/>
          <a:ext cx="3152601" cy="2102785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ATM</a:t>
          </a:r>
          <a:r>
            <a:rPr lang="ko-KR" altLang="en-US" sz="2300" kern="1200" dirty="0"/>
            <a:t>기기를 </a:t>
          </a:r>
          <a:endParaRPr lang="en-US" altLang="ko-KR" sz="2300" kern="1200" dirty="0"/>
        </a:p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이용하는데 드는</a:t>
          </a:r>
          <a:endParaRPr lang="en-US" altLang="ko-KR" sz="2300" kern="1200" dirty="0"/>
        </a:p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 시간 증가</a:t>
          </a:r>
        </a:p>
      </dsp:txBody>
      <dsp:txXfrm>
        <a:off x="7002828" y="826046"/>
        <a:ext cx="2648185" cy="2102785"/>
      </dsp:txXfrm>
    </dsp:sp>
    <dsp:sp modelId="{75462010-2F4F-4E4B-9983-801226B7E582}">
      <dsp:nvSpPr>
        <dsp:cNvPr id="0" name=""/>
        <dsp:cNvSpPr/>
      </dsp:nvSpPr>
      <dsp:spPr>
        <a:xfrm>
          <a:off x="6498412" y="2928832"/>
          <a:ext cx="3152601" cy="210278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사용자가 </a:t>
          </a:r>
          <a:endParaRPr lang="en-US" altLang="ko-KR" sz="2300" kern="1200" dirty="0"/>
        </a:p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통신 수단이 </a:t>
          </a:r>
          <a:endParaRPr lang="en-US" altLang="ko-KR" sz="2300" kern="1200" dirty="0"/>
        </a:p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없을 시 이용 </a:t>
          </a:r>
          <a:r>
            <a:rPr lang="ko-KR" altLang="en-US" sz="2300" kern="1200" dirty="0" err="1"/>
            <a:t>힘듬</a:t>
          </a:r>
          <a:r>
            <a:rPr lang="en-US" altLang="ko-KR" sz="2300" kern="1200" dirty="0"/>
            <a:t>.</a:t>
          </a:r>
          <a:endParaRPr lang="ko-KR" altLang="en-US" sz="2300" kern="1200" dirty="0"/>
        </a:p>
      </dsp:txBody>
      <dsp:txXfrm>
        <a:off x="7002828" y="2928832"/>
        <a:ext cx="2648185" cy="2102785"/>
      </dsp:txXfrm>
    </dsp:sp>
    <dsp:sp modelId="{B24D09C7-067F-4EC1-8562-D0754E9D2A3C}">
      <dsp:nvSpPr>
        <dsp:cNvPr id="0" name=""/>
        <dsp:cNvSpPr/>
      </dsp:nvSpPr>
      <dsp:spPr>
        <a:xfrm>
          <a:off x="5596448" y="157786"/>
          <a:ext cx="1438595" cy="126055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단점</a:t>
          </a:r>
        </a:p>
      </dsp:txBody>
      <dsp:txXfrm>
        <a:off x="5807125" y="342390"/>
        <a:ext cx="1017241" cy="891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0BA83-8115-4790-A5BC-0D06699C7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CE6139-8B46-4C32-9CCF-AB487FBC3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50680-1E85-44CE-BE70-92FBA012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49459-F232-457A-A131-8230EDF4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C2D4E-F5FB-44AF-ABA7-468CFB3D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0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91D84-D532-4739-8EF3-1B170FE4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10CCB4-46F6-4FE5-8823-234E32761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8E7D1-1359-4B3B-87AB-730B255A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EF410-CDA0-49C8-9621-504D46F7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8E7864-586C-4D67-BE06-9AE32159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9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8A588D-D775-4633-B139-52DE6D021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3461B1-B4C1-4436-834E-F1BDD2540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136B4-D0E9-4305-A004-07F8A42C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FA924-0046-42CA-A77C-96D3675D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AD20E5-99B4-4A1D-AB0A-B8A21871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3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7CFD-0A1A-4497-8436-D16320BD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B92C4-989A-43DC-B816-A77F9098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99029-84F8-4EE2-85BB-4D1A3DAD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3CC4B-B40F-49F6-A6DE-9170A737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A1F03-61A8-49E9-A915-E96FD139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592FB-1A99-4A75-9447-F5C09268F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34C463-F206-48DC-900C-495B02203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B829D-AD6E-4759-900F-7F885FF54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45F22-732A-44B2-9434-09E73845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F0AFA-0A87-4385-B53B-3C40FDC6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1EB15-2877-45F7-A677-B099FD63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2A268-334E-4F4A-81F3-4250E4AB2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1220F2-4B63-4F31-880A-052D921DD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04DA33-1129-461D-ACE7-FBFABE4D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A27686-B8FA-461F-8D49-A8DDBCAF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94CA07-0142-4EB2-9636-8762D5CA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38D7-EFFC-42A3-91C3-2B1505F7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FC2322-4427-4EE7-9E08-DCACE9947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CDA706-51DC-4F29-9C87-9E5644FC5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DEA2E0-4B5A-44A2-808A-AE11611F4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16AF22-AC3D-4DFA-8636-F06B5870B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87E41D-71FE-4400-B27B-C88F25B2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CBE7C8-EF97-4B8B-9B6D-A14515D4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7CCDD0-32D6-4970-A5C8-CEC46F56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2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C930C-BC78-42EB-80A4-6DAF2A7C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1B74DB-15B1-4DF5-B2DD-8B341BC0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D478C1-CBC4-4A39-BD05-D411277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EFD657-2A54-47B9-91C0-85406ECE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6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335AA7-758D-4210-9F99-AC1FE682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632C29-FB99-45C3-B581-5D1C618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BE672-ADA3-4128-879D-24F7A3CB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27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387E8-E0F3-46D3-A8B7-F9CCDC8E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D5F65-8EFE-45E4-AA21-3EF65352E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CCBADA-0B93-477C-B81D-9652B1A7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8D35FE-A798-404A-BD33-4DA793BE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B7AEC-3856-4659-9ACA-C30A7277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28E95A-5A32-4D9C-A76B-23E4968D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16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45150-D637-4D89-BA13-28947C5F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84182B-FA4F-4471-B599-12B5D0A383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200286-E5E6-4408-9F24-302F03AD4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114C35-3448-4836-BBF7-668AF5E5C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E2383A-AAE3-4FDB-9D24-46569FF3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9E30DD-025B-4B7C-A09B-F78267DF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0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E679D2-195A-40F9-B412-DE60EBD8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79F46-95D1-49EC-979A-585C4B4B1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2E2C2-83EC-451D-95B3-FDD061B61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F5BB2-6942-412B-9383-3F76E087BCAD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0F9E7-5ADD-49B7-AE7D-13BFCFD43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03E35-5815-45BA-B878-244256BA3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FFC76-C07E-44BE-BA53-450C48F4E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5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zdnet.co.kr/news/news_view.asp?artice_id=20160422162909&amp;lo=zv40" TargetMode="External"/><Relationship Id="rId4" Type="http://schemas.openxmlformats.org/officeDocument/2006/relationships/hyperlink" Target="https://www.yna.co.kr/view/AKR201507130584000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46007-82C9-4D32-B1BF-DAAB714AE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176" y="1854369"/>
            <a:ext cx="11709647" cy="1574631"/>
          </a:xfrm>
        </p:spPr>
        <p:txBody>
          <a:bodyPr>
            <a:normAutofit/>
          </a:bodyPr>
          <a:lstStyle/>
          <a:p>
            <a:r>
              <a:rPr lang="en-US" altLang="ko-KR" sz="4000"/>
              <a:t>AT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CADCF9-4937-4095-9B25-CE44908D4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1351" y="5635025"/>
            <a:ext cx="2509421" cy="969962"/>
          </a:xfrm>
        </p:spPr>
        <p:txBody>
          <a:bodyPr/>
          <a:lstStyle/>
          <a:p>
            <a:r>
              <a:rPr lang="en-US" altLang="ko-KR" dirty="0"/>
              <a:t>1871104 </a:t>
            </a:r>
            <a:r>
              <a:rPr lang="ko-KR" altLang="en-US" dirty="0"/>
              <a:t>박장훈</a:t>
            </a:r>
            <a:endParaRPr lang="en-US" altLang="ko-KR" dirty="0"/>
          </a:p>
          <a:p>
            <a:r>
              <a:rPr lang="en-US" altLang="ko-KR" dirty="0"/>
              <a:t>1871157 </a:t>
            </a:r>
            <a:r>
              <a:rPr lang="ko-KR" altLang="en-US" dirty="0"/>
              <a:t>오상희</a:t>
            </a:r>
          </a:p>
        </p:txBody>
      </p:sp>
    </p:spTree>
    <p:extLst>
      <p:ext uri="{BB962C8B-B14F-4D97-AF65-F5344CB8AC3E}">
        <p14:creationId xmlns:p14="http://schemas.microsoft.com/office/powerpoint/2010/main" val="255095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245093" y="344709"/>
            <a:ext cx="7439221" cy="6164999"/>
            <a:chOff x="4245093" y="344709"/>
            <a:chExt cx="7439221" cy="616499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6BA1C31-5588-4256-B4C2-E06E34BEE764}"/>
                </a:ext>
              </a:extLst>
            </p:cNvPr>
            <p:cNvSpPr/>
            <p:nvPr/>
          </p:nvSpPr>
          <p:spPr>
            <a:xfrm>
              <a:off x="5724733" y="353298"/>
              <a:ext cx="2552374" cy="1384995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4700" kern="1200" dirty="0"/>
                <a:t>ATM</a:t>
              </a:r>
              <a:endParaRPr lang="ko-KR" altLang="en-US" sz="4700" kern="1200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0F51E56-80A3-4FEA-81B9-A73A83FB733C}"/>
                </a:ext>
              </a:extLst>
            </p:cNvPr>
            <p:cNvSpPr/>
            <p:nvPr/>
          </p:nvSpPr>
          <p:spPr>
            <a:xfrm>
              <a:off x="8878408" y="4197232"/>
              <a:ext cx="2805906" cy="1402953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4700" kern="1200" dirty="0"/>
                <a:t>사용자</a:t>
              </a: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BAC3626-F85B-41EE-9129-7EDC284C040B}"/>
                </a:ext>
              </a:extLst>
            </p:cNvPr>
            <p:cNvSpPr/>
            <p:nvPr/>
          </p:nvSpPr>
          <p:spPr>
            <a:xfrm>
              <a:off x="4245093" y="4197232"/>
              <a:ext cx="2805906" cy="1402953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4700" kern="1200" dirty="0"/>
                <a:t>은행</a:t>
              </a:r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C36C5AEE-23CC-4AA2-924E-7A5B3FE4AB3D}"/>
                </a:ext>
              </a:extLst>
            </p:cNvPr>
            <p:cNvSpPr/>
            <p:nvPr/>
          </p:nvSpPr>
          <p:spPr>
            <a:xfrm rot="1823962" flipH="1">
              <a:off x="7366921" y="494265"/>
              <a:ext cx="337520" cy="4093445"/>
            </a:xfrm>
            <a:prstGeom prst="downArrow">
              <a:avLst>
                <a:gd name="adj1" fmla="val 32135"/>
                <a:gd name="adj2" fmla="val 3981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06A96FA-BE2B-400D-8E02-A3EE0CB68C6F}"/>
                </a:ext>
              </a:extLst>
            </p:cNvPr>
            <p:cNvSpPr/>
            <p:nvPr/>
          </p:nvSpPr>
          <p:spPr>
            <a:xfrm>
              <a:off x="4245093" y="5842889"/>
              <a:ext cx="871186" cy="630810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dirty="0" err="1"/>
                <a:t>키값</a:t>
              </a:r>
              <a:endParaRPr lang="ko-KR" altLang="en-US" sz="1400" kern="1200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D10117B-CF98-4621-81C7-857972DC4A10}"/>
                </a:ext>
              </a:extLst>
            </p:cNvPr>
            <p:cNvSpPr/>
            <p:nvPr/>
          </p:nvSpPr>
          <p:spPr>
            <a:xfrm>
              <a:off x="6002666" y="5806881"/>
              <a:ext cx="998254" cy="702827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 err="1"/>
                <a:t>함수값</a:t>
              </a:r>
              <a:endParaRPr lang="ko-KR" altLang="en-US" sz="1400" kern="1200" dirty="0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C8065BD-653E-46DA-8C2D-189AD490D51D}"/>
                </a:ext>
              </a:extLst>
            </p:cNvPr>
            <p:cNvSpPr/>
            <p:nvPr/>
          </p:nvSpPr>
          <p:spPr>
            <a:xfrm>
              <a:off x="5369482" y="5929267"/>
              <a:ext cx="424545" cy="473414"/>
            </a:xfrm>
            <a:prstGeom prst="rightArrow">
              <a:avLst>
                <a:gd name="adj1" fmla="val 29398"/>
                <a:gd name="adj2" fmla="val 3864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61CE941-E65E-47DE-86D3-263552F15461}"/>
                </a:ext>
              </a:extLst>
            </p:cNvPr>
            <p:cNvSpPr/>
            <p:nvPr/>
          </p:nvSpPr>
          <p:spPr>
            <a:xfrm>
              <a:off x="9753345" y="5806881"/>
              <a:ext cx="976666" cy="702827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 err="1"/>
                <a:t>함수값</a:t>
              </a:r>
              <a:endParaRPr lang="ko-KR" altLang="en-US" sz="1400" kern="1200" dirty="0"/>
            </a:p>
          </p:txBody>
        </p:sp>
        <p:sp>
          <p:nvSpPr>
            <p:cNvPr id="2" name="같음 기호 1">
              <a:extLst>
                <a:ext uri="{FF2B5EF4-FFF2-40B4-BE49-F238E27FC236}">
                  <a16:creationId xmlns:a16="http://schemas.microsoft.com/office/drawing/2014/main" id="{3E2B50C8-A572-400C-BA70-E545D8F908E9}"/>
                </a:ext>
              </a:extLst>
            </p:cNvPr>
            <p:cNvSpPr/>
            <p:nvPr/>
          </p:nvSpPr>
          <p:spPr>
            <a:xfrm>
              <a:off x="7989131" y="5806881"/>
              <a:ext cx="662537" cy="702827"/>
            </a:xfrm>
            <a:prstGeom prst="mathEqual">
              <a:avLst>
                <a:gd name="adj1" fmla="val 11377"/>
                <a:gd name="adj2" fmla="val 152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646760" y="344709"/>
              <a:ext cx="2213171" cy="147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키</a:t>
              </a:r>
              <a:endParaRPr lang="en-US" altLang="ko-KR" sz="2800" dirty="0"/>
            </a:p>
            <a:p>
              <a:r>
                <a:rPr lang="en-US" altLang="ko-KR" sz="2800" dirty="0"/>
                <a:t>↓</a:t>
              </a:r>
              <a:r>
                <a:rPr lang="ko-KR" altLang="en-US" sz="1400" dirty="0">
                  <a:solidFill>
                    <a:srgbClr val="FF0000"/>
                  </a:solidFill>
                </a:rPr>
                <a:t>암호화</a:t>
              </a:r>
              <a:endParaRPr lang="en-US" altLang="ko-KR" sz="2800" dirty="0">
                <a:solidFill>
                  <a:srgbClr val="FF0000"/>
                </a:solidFill>
              </a:endParaRPr>
            </a:p>
            <a:p>
              <a:r>
                <a:rPr lang="ko-KR" altLang="en-US" sz="2800" dirty="0"/>
                <a:t>함수 값</a:t>
              </a:r>
            </a:p>
          </p:txBody>
        </p:sp>
        <p:sp>
          <p:nvSpPr>
            <p:cNvPr id="28" name="화살표: 아래쪽 25">
              <a:extLst>
                <a:ext uri="{FF2B5EF4-FFF2-40B4-BE49-F238E27FC236}">
                  <a16:creationId xmlns:a16="http://schemas.microsoft.com/office/drawing/2014/main" id="{C36C5AEE-23CC-4AA2-924E-7A5B3FE4AB3D}"/>
                </a:ext>
              </a:extLst>
            </p:cNvPr>
            <p:cNvSpPr/>
            <p:nvPr/>
          </p:nvSpPr>
          <p:spPr>
            <a:xfrm rot="21414319" flipH="1">
              <a:off x="9619670" y="1828252"/>
              <a:ext cx="337520" cy="2150648"/>
            </a:xfrm>
            <a:prstGeom prst="downArrow">
              <a:avLst>
                <a:gd name="adj1" fmla="val 32135"/>
                <a:gd name="adj2" fmla="val 3981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 txBox="1">
            <a:spLocks/>
          </p:cNvSpPr>
          <p:nvPr/>
        </p:nvSpPr>
        <p:spPr>
          <a:xfrm>
            <a:off x="-2713774" y="51607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4. </a:t>
            </a:r>
            <a:r>
              <a:rPr lang="ko-KR" altLang="en-US" dirty="0"/>
              <a:t>예상 시나리오</a:t>
            </a:r>
          </a:p>
        </p:txBody>
      </p:sp>
    </p:spTree>
    <p:extLst>
      <p:ext uri="{BB962C8B-B14F-4D97-AF65-F5344CB8AC3E}">
        <p14:creationId xmlns:p14="http://schemas.microsoft.com/office/powerpoint/2010/main" val="315359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125170" y="305334"/>
            <a:ext cx="7439221" cy="6164999"/>
            <a:chOff x="4125170" y="305334"/>
            <a:chExt cx="7439221" cy="6164999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BAC3626-F85B-41EE-9129-7EDC284C040B}"/>
                </a:ext>
              </a:extLst>
            </p:cNvPr>
            <p:cNvSpPr/>
            <p:nvPr/>
          </p:nvSpPr>
          <p:spPr>
            <a:xfrm>
              <a:off x="4125170" y="4157857"/>
              <a:ext cx="2805906" cy="1402953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4700" kern="1200" dirty="0"/>
                <a:t>은행</a:t>
              </a: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06A96FA-BE2B-400D-8E02-A3EE0CB68C6F}"/>
                </a:ext>
              </a:extLst>
            </p:cNvPr>
            <p:cNvSpPr/>
            <p:nvPr/>
          </p:nvSpPr>
          <p:spPr>
            <a:xfrm>
              <a:off x="4125170" y="5803514"/>
              <a:ext cx="871186" cy="630810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dirty="0" err="1"/>
                <a:t>키값</a:t>
              </a:r>
              <a:endParaRPr lang="ko-KR" altLang="en-US" sz="1400" kern="1200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6BA1C31-5588-4256-B4C2-E06E34BEE764}"/>
                </a:ext>
              </a:extLst>
            </p:cNvPr>
            <p:cNvSpPr/>
            <p:nvPr/>
          </p:nvSpPr>
          <p:spPr>
            <a:xfrm>
              <a:off x="5604810" y="313923"/>
              <a:ext cx="2552374" cy="1384995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4700" kern="1200" dirty="0"/>
                <a:t>ATM</a:t>
              </a:r>
              <a:endParaRPr lang="ko-KR" altLang="en-US" sz="4700" kern="1200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0F51E56-80A3-4FEA-81B9-A73A83FB733C}"/>
                </a:ext>
              </a:extLst>
            </p:cNvPr>
            <p:cNvSpPr/>
            <p:nvPr/>
          </p:nvSpPr>
          <p:spPr>
            <a:xfrm>
              <a:off x="8758485" y="4157857"/>
              <a:ext cx="2805906" cy="1402953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4700" kern="1200" dirty="0"/>
                <a:t>사용자</a:t>
              </a:r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C36C5AEE-23CC-4AA2-924E-7A5B3FE4AB3D}"/>
                </a:ext>
              </a:extLst>
            </p:cNvPr>
            <p:cNvSpPr/>
            <p:nvPr/>
          </p:nvSpPr>
          <p:spPr>
            <a:xfrm rot="1823962" flipH="1">
              <a:off x="7246998" y="454890"/>
              <a:ext cx="337520" cy="4093445"/>
            </a:xfrm>
            <a:prstGeom prst="downArrow">
              <a:avLst>
                <a:gd name="adj1" fmla="val 32135"/>
                <a:gd name="adj2" fmla="val 3981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D10117B-CF98-4621-81C7-857972DC4A10}"/>
                </a:ext>
              </a:extLst>
            </p:cNvPr>
            <p:cNvSpPr/>
            <p:nvPr/>
          </p:nvSpPr>
          <p:spPr>
            <a:xfrm>
              <a:off x="5882743" y="5767506"/>
              <a:ext cx="998254" cy="702827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 err="1"/>
                <a:t>함수값</a:t>
              </a:r>
              <a:endParaRPr lang="ko-KR" altLang="en-US" sz="1400" kern="1200" dirty="0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C8065BD-653E-46DA-8C2D-189AD490D51D}"/>
                </a:ext>
              </a:extLst>
            </p:cNvPr>
            <p:cNvSpPr/>
            <p:nvPr/>
          </p:nvSpPr>
          <p:spPr>
            <a:xfrm>
              <a:off x="5249559" y="5889892"/>
              <a:ext cx="424545" cy="473414"/>
            </a:xfrm>
            <a:prstGeom prst="rightArrow">
              <a:avLst>
                <a:gd name="adj1" fmla="val 29398"/>
                <a:gd name="adj2" fmla="val 3864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61CE941-E65E-47DE-86D3-263552F15461}"/>
                </a:ext>
              </a:extLst>
            </p:cNvPr>
            <p:cNvSpPr/>
            <p:nvPr/>
          </p:nvSpPr>
          <p:spPr>
            <a:xfrm>
              <a:off x="9633422" y="5767506"/>
              <a:ext cx="976666" cy="702827"/>
            </a:xfrm>
            <a:custGeom>
              <a:avLst/>
              <a:gdLst>
                <a:gd name="connsiteX0" fmla="*/ 0 w 2805906"/>
                <a:gd name="connsiteY0" fmla="*/ 140295 h 1402953"/>
                <a:gd name="connsiteX1" fmla="*/ 140295 w 2805906"/>
                <a:gd name="connsiteY1" fmla="*/ 0 h 1402953"/>
                <a:gd name="connsiteX2" fmla="*/ 2665611 w 2805906"/>
                <a:gd name="connsiteY2" fmla="*/ 0 h 1402953"/>
                <a:gd name="connsiteX3" fmla="*/ 2805906 w 2805906"/>
                <a:gd name="connsiteY3" fmla="*/ 140295 h 1402953"/>
                <a:gd name="connsiteX4" fmla="*/ 2805906 w 2805906"/>
                <a:gd name="connsiteY4" fmla="*/ 1262658 h 1402953"/>
                <a:gd name="connsiteX5" fmla="*/ 2665611 w 2805906"/>
                <a:gd name="connsiteY5" fmla="*/ 1402953 h 1402953"/>
                <a:gd name="connsiteX6" fmla="*/ 140295 w 2805906"/>
                <a:gd name="connsiteY6" fmla="*/ 1402953 h 1402953"/>
                <a:gd name="connsiteX7" fmla="*/ 0 w 2805906"/>
                <a:gd name="connsiteY7" fmla="*/ 1262658 h 1402953"/>
                <a:gd name="connsiteX8" fmla="*/ 0 w 2805906"/>
                <a:gd name="connsiteY8" fmla="*/ 140295 h 140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5906" h="1402953">
                  <a:moveTo>
                    <a:pt x="0" y="140295"/>
                  </a:moveTo>
                  <a:cubicBezTo>
                    <a:pt x="0" y="62812"/>
                    <a:pt x="62812" y="0"/>
                    <a:pt x="140295" y="0"/>
                  </a:cubicBezTo>
                  <a:lnTo>
                    <a:pt x="2665611" y="0"/>
                  </a:lnTo>
                  <a:cubicBezTo>
                    <a:pt x="2743094" y="0"/>
                    <a:pt x="2805906" y="62812"/>
                    <a:pt x="2805906" y="140295"/>
                  </a:cubicBezTo>
                  <a:lnTo>
                    <a:pt x="2805906" y="1262658"/>
                  </a:lnTo>
                  <a:cubicBezTo>
                    <a:pt x="2805906" y="1340141"/>
                    <a:pt x="2743094" y="1402953"/>
                    <a:pt x="2665611" y="1402953"/>
                  </a:cubicBezTo>
                  <a:lnTo>
                    <a:pt x="140295" y="1402953"/>
                  </a:lnTo>
                  <a:cubicBezTo>
                    <a:pt x="62812" y="1402953"/>
                    <a:pt x="0" y="1340141"/>
                    <a:pt x="0" y="1262658"/>
                  </a:cubicBezTo>
                  <a:lnTo>
                    <a:pt x="0" y="140295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61" tIns="220161" rIns="220161" bIns="220161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 err="1"/>
                <a:t>함수값</a:t>
              </a:r>
              <a:endParaRPr lang="ko-KR" altLang="en-US" sz="1400" kern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526837" y="305334"/>
              <a:ext cx="2213171" cy="147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키</a:t>
              </a:r>
              <a:endParaRPr lang="en-US" altLang="ko-KR" sz="2800" dirty="0"/>
            </a:p>
            <a:p>
              <a:r>
                <a:rPr lang="en-US" altLang="ko-KR" sz="2800" dirty="0"/>
                <a:t>↓</a:t>
              </a:r>
              <a:r>
                <a:rPr lang="ko-KR" altLang="en-US" sz="1400" dirty="0">
                  <a:solidFill>
                    <a:srgbClr val="FF0000"/>
                  </a:solidFill>
                </a:rPr>
                <a:t>암호화</a:t>
              </a:r>
              <a:endParaRPr lang="en-US" altLang="ko-KR" sz="2800" dirty="0">
                <a:solidFill>
                  <a:srgbClr val="FF0000"/>
                </a:solidFill>
              </a:endParaRPr>
            </a:p>
            <a:p>
              <a:r>
                <a:rPr lang="ko-KR" altLang="en-US" sz="2800" dirty="0"/>
                <a:t>함수 값</a:t>
              </a:r>
            </a:p>
          </p:txBody>
        </p:sp>
        <p:sp>
          <p:nvSpPr>
            <p:cNvPr id="28" name="화살표: 아래쪽 25">
              <a:extLst>
                <a:ext uri="{FF2B5EF4-FFF2-40B4-BE49-F238E27FC236}">
                  <a16:creationId xmlns:a16="http://schemas.microsoft.com/office/drawing/2014/main" id="{C36C5AEE-23CC-4AA2-924E-7A5B3FE4AB3D}"/>
                </a:ext>
              </a:extLst>
            </p:cNvPr>
            <p:cNvSpPr/>
            <p:nvPr/>
          </p:nvSpPr>
          <p:spPr>
            <a:xfrm rot="21414319" flipH="1">
              <a:off x="9449523" y="1788877"/>
              <a:ext cx="337520" cy="2150648"/>
            </a:xfrm>
            <a:prstGeom prst="downArrow">
              <a:avLst>
                <a:gd name="adj1" fmla="val 32135"/>
                <a:gd name="adj2" fmla="val 3981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A1E82D01-51C2-4D8E-9D37-239D77288874}"/>
              </a:ext>
            </a:extLst>
          </p:cNvPr>
          <p:cNvSpPr/>
          <p:nvPr/>
        </p:nvSpPr>
        <p:spPr>
          <a:xfrm>
            <a:off x="6596016" y="313923"/>
            <a:ext cx="1561167" cy="13849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해커</a:t>
            </a:r>
          </a:p>
        </p:txBody>
      </p:sp>
      <p:sp>
        <p:nvSpPr>
          <p:cNvPr id="14" name="곱하기 기호 10">
            <a:extLst>
              <a:ext uri="{FF2B5EF4-FFF2-40B4-BE49-F238E27FC236}">
                <a16:creationId xmlns:a16="http://schemas.microsoft.com/office/drawing/2014/main" id="{6CCF0A41-FDC9-4A9B-8D2F-E641D3DBBE44}"/>
              </a:ext>
            </a:extLst>
          </p:cNvPr>
          <p:cNvSpPr/>
          <p:nvPr/>
        </p:nvSpPr>
        <p:spPr>
          <a:xfrm>
            <a:off x="6422458" y="1905614"/>
            <a:ext cx="1778018" cy="1659624"/>
          </a:xfrm>
          <a:prstGeom prst="mathMultiply">
            <a:avLst>
              <a:gd name="adj1" fmla="val 815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0">
            <a:extLst>
              <a:ext uri="{FF2B5EF4-FFF2-40B4-BE49-F238E27FC236}">
                <a16:creationId xmlns:a16="http://schemas.microsoft.com/office/drawing/2014/main" id="{6CCF0A41-FDC9-4A9B-8D2F-E641D3DBBE44}"/>
              </a:ext>
            </a:extLst>
          </p:cNvPr>
          <p:cNvSpPr/>
          <p:nvPr/>
        </p:nvSpPr>
        <p:spPr>
          <a:xfrm>
            <a:off x="4550541" y="5289107"/>
            <a:ext cx="1778018" cy="1659624"/>
          </a:xfrm>
          <a:prstGeom prst="mathMultiply">
            <a:avLst>
              <a:gd name="adj1" fmla="val 815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부등호 16">
            <a:extLst>
              <a:ext uri="{FF2B5EF4-FFF2-40B4-BE49-F238E27FC236}">
                <a16:creationId xmlns:a16="http://schemas.microsoft.com/office/drawing/2014/main" id="{4511BB84-4CB3-49A5-8773-CD1F86563B9F}"/>
              </a:ext>
            </a:extLst>
          </p:cNvPr>
          <p:cNvSpPr/>
          <p:nvPr/>
        </p:nvSpPr>
        <p:spPr>
          <a:xfrm>
            <a:off x="7663547" y="5737587"/>
            <a:ext cx="1073857" cy="871340"/>
          </a:xfrm>
          <a:prstGeom prst="mathNotEqual">
            <a:avLst>
              <a:gd name="adj1" fmla="val 16692"/>
              <a:gd name="adj2" fmla="val 6600000"/>
              <a:gd name="adj3" fmla="val 1176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 txBox="1">
            <a:spLocks/>
          </p:cNvSpPr>
          <p:nvPr/>
        </p:nvSpPr>
        <p:spPr>
          <a:xfrm>
            <a:off x="-2833695" y="30533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4. </a:t>
            </a:r>
            <a:r>
              <a:rPr lang="ko-KR" altLang="en-US" dirty="0"/>
              <a:t>예상 시나리오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39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20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기대효과</a:t>
            </a: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41C8D3BE-FF87-4AE3-9565-7C20748EF4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937771"/>
              </p:ext>
            </p:extLst>
          </p:nvPr>
        </p:nvGraphicFramePr>
        <p:xfrm>
          <a:off x="1270493" y="1300944"/>
          <a:ext cx="9651014" cy="504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563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892" y="1690688"/>
            <a:ext cx="120271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Q :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현재 보안 시스템 중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평소 소비습관을 분석해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이상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하다고 생각되는 </a:t>
            </a:r>
            <a:r>
              <a:rPr lang="ko-KR" altLang="en-US" sz="2800" b="1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금융거래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ko-KR" altLang="en-US" sz="2800" b="1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탐지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하는 </a:t>
            </a:r>
            <a:r>
              <a:rPr lang="ko-KR" altLang="en-US" sz="2800" b="1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시스템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을 무엇이라고 하는가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?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08093" y="4955244"/>
            <a:ext cx="7300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A : 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</a:rPr>
              <a:t>이상금융거래탐지시스템 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(FDS)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4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892" y="1690688"/>
            <a:ext cx="12027107" cy="97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Q :IC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칩 카드는 복제가 완전히 </a:t>
            </a:r>
            <a:r>
              <a:rPr lang="ko-KR" altLang="en-US" sz="280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불가능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하다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.(O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or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X)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6639" y="4955244"/>
            <a:ext cx="62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A :                 O 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892" y="1690688"/>
            <a:ext cx="12027107" cy="97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Q :ATM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기에서 </a:t>
            </a:r>
            <a:r>
              <a:rPr lang="ko-KR" altLang="en-US" sz="280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키 값을 함수 값으로 바꿔주는 과정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을 무엇이라고 하는가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?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6639" y="4955244"/>
            <a:ext cx="62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A :              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</a:rPr>
              <a:t>암호화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70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4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36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1) “</a:t>
            </a:r>
            <a:r>
              <a:rPr lang="ko-KR" altLang="en-US" b="1" dirty="0"/>
              <a:t>정교해지는 </a:t>
            </a:r>
            <a:r>
              <a:rPr lang="en-US" altLang="ko-KR" b="1" dirty="0"/>
              <a:t>ATM </a:t>
            </a:r>
            <a:r>
              <a:rPr lang="ko-KR" altLang="en-US" b="1" dirty="0"/>
              <a:t>카드복제</a:t>
            </a:r>
            <a:r>
              <a:rPr lang="en-US" altLang="ko-KR" b="1" dirty="0"/>
              <a:t>…</a:t>
            </a:r>
            <a:r>
              <a:rPr lang="en-US" altLang="ko-KR" dirty="0"/>
              <a:t>”.</a:t>
            </a:r>
            <a:r>
              <a:rPr lang="ko-KR" altLang="en-US" dirty="0"/>
              <a:t>연합뉴스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2) “IC</a:t>
            </a:r>
            <a:r>
              <a:rPr lang="ko-KR" altLang="en-US" dirty="0"/>
              <a:t>카드 전환 최선책</a:t>
            </a:r>
            <a:r>
              <a:rPr lang="en-US" altLang="ko-KR" dirty="0"/>
              <a:t>”.ZDNET Korea.2016</a:t>
            </a:r>
            <a:r>
              <a:rPr lang="ko-KR" altLang="en-US" dirty="0"/>
              <a:t>년</a:t>
            </a:r>
            <a:r>
              <a:rPr lang="en-US" altLang="ko-KR" dirty="0"/>
              <a:t>04</a:t>
            </a:r>
            <a:r>
              <a:rPr lang="ko-KR" altLang="en-US" dirty="0"/>
              <a:t>월</a:t>
            </a:r>
            <a:r>
              <a:rPr lang="en-US" altLang="ko-KR" dirty="0"/>
              <a:t>22</a:t>
            </a:r>
            <a:r>
              <a:rPr lang="ko-KR" altLang="en-US" dirty="0"/>
              <a:t>일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3) “IC</a:t>
            </a:r>
            <a:r>
              <a:rPr lang="ko-KR" altLang="en-US" dirty="0"/>
              <a:t>카드 복제를 둘러싼 오해와 진실</a:t>
            </a:r>
            <a:r>
              <a:rPr lang="en-US" altLang="ko-KR" dirty="0"/>
              <a:t>”.</a:t>
            </a:r>
            <a:r>
              <a:rPr lang="ko-KR" altLang="en-US" dirty="0"/>
              <a:t>보안뉴스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4) [IT</a:t>
            </a:r>
            <a:r>
              <a:rPr lang="ko-KR" altLang="en-US" dirty="0" err="1"/>
              <a:t>열쇳말</a:t>
            </a:r>
            <a:r>
              <a:rPr lang="en-US" altLang="ko-KR" dirty="0"/>
              <a:t>] FDS.Bloter.2017</a:t>
            </a:r>
            <a:r>
              <a:rPr lang="ko-KR" altLang="en-US" dirty="0"/>
              <a:t>년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8</a:t>
            </a:r>
            <a:r>
              <a:rPr lang="ko-KR" altLang="en-US" dirty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5) 14.Hash Map.</a:t>
            </a:r>
            <a:r>
              <a:rPr lang="ko-KR" altLang="en-US" dirty="0"/>
              <a:t>김영탁</a:t>
            </a:r>
            <a:r>
              <a:rPr lang="en-US" altLang="ko-KR" dirty="0"/>
              <a:t>.2016</a:t>
            </a:r>
            <a:r>
              <a:rPr lang="ko-KR" altLang="en-US" dirty="0"/>
              <a:t>년</a:t>
            </a:r>
            <a:r>
              <a:rPr lang="en-US" altLang="ko-KR" dirty="0"/>
              <a:t>6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261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3FDAF-59D4-4DBE-9FC6-D4DE7EC6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A2178-0FAE-4359-9585-ECC495CCC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카드복제 범죄 사례</a:t>
            </a:r>
            <a:r>
              <a:rPr lang="en-US" altLang="ko-KR" dirty="0"/>
              <a:t>(</a:t>
            </a:r>
            <a:r>
              <a:rPr lang="ko-KR" altLang="en-US" dirty="0"/>
              <a:t>문제점 제기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ATM</a:t>
            </a:r>
            <a:r>
              <a:rPr lang="ko-KR" altLang="en-US" dirty="0"/>
              <a:t>기 보안의 취약성</a:t>
            </a:r>
            <a:r>
              <a:rPr lang="en-US" altLang="ko-KR" dirty="0"/>
              <a:t>(</a:t>
            </a:r>
            <a:r>
              <a:rPr lang="ko-KR" altLang="en-US" dirty="0"/>
              <a:t>문제점 원인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개선방안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해커가 카드복제기를 부착 했을 때 벌어질 일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퀴즈 타임</a:t>
            </a:r>
            <a:r>
              <a:rPr lang="en-US" altLang="ko-KR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Q/A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092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7" y="2006555"/>
            <a:ext cx="4977579" cy="3851698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33" y="1208989"/>
            <a:ext cx="6860460" cy="5446830"/>
          </a:xfrm>
        </p:spPr>
      </p:pic>
      <p:sp>
        <p:nvSpPr>
          <p:cNvPr id="5" name="TextBox 4"/>
          <p:cNvSpPr txBox="1"/>
          <p:nvPr/>
        </p:nvSpPr>
        <p:spPr>
          <a:xfrm>
            <a:off x="243350" y="49258"/>
            <a:ext cx="7356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spc="-150" dirty="0"/>
              <a:t>정교해지는 </a:t>
            </a:r>
            <a:r>
              <a:rPr lang="en-US" altLang="ko-KR" sz="4000" spc="-150" dirty="0"/>
              <a:t>ATM </a:t>
            </a:r>
            <a:r>
              <a:rPr lang="ko-KR" altLang="en-US" sz="4000" spc="-150" dirty="0"/>
              <a:t>카드복제</a:t>
            </a:r>
            <a:endParaRPr lang="en-US" altLang="ko-KR" sz="600" spc="-150" dirty="0"/>
          </a:p>
          <a:p>
            <a:pPr>
              <a:lnSpc>
                <a:spcPct val="150000"/>
              </a:lnSpc>
            </a:pPr>
            <a:endParaRPr lang="en-US" altLang="ko-KR" sz="500" spc="-150" dirty="0">
              <a:hlinkClick r:id="rId4"/>
            </a:endParaRPr>
          </a:p>
          <a:p>
            <a:pPr>
              <a:lnSpc>
                <a:spcPct val="150000"/>
              </a:lnSpc>
            </a:pPr>
            <a:endParaRPr lang="en-US" altLang="ko-KR" sz="500" spc="-150" dirty="0">
              <a:hlinkClick r:id="rId4"/>
            </a:endParaRPr>
          </a:p>
          <a:p>
            <a:pPr>
              <a:lnSpc>
                <a:spcPct val="150000"/>
              </a:lnSpc>
            </a:pPr>
            <a:endParaRPr lang="en-US" altLang="ko-KR" sz="500" spc="-150" dirty="0">
              <a:hlinkClick r:id="rId4"/>
            </a:endParaRPr>
          </a:p>
          <a:p>
            <a:pPr>
              <a:lnSpc>
                <a:spcPct val="150000"/>
              </a:lnSpc>
            </a:pPr>
            <a:endParaRPr lang="en-US" altLang="ko-KR" sz="500" spc="-150" dirty="0">
              <a:hlinkClick r:id="rId4"/>
            </a:endParaRPr>
          </a:p>
          <a:p>
            <a:pPr>
              <a:lnSpc>
                <a:spcPct val="150000"/>
              </a:lnSpc>
            </a:pPr>
            <a:endParaRPr lang="en-US" altLang="ko-KR" sz="400" spc="-150" dirty="0"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ko-KR" altLang="en-US" sz="2800" spc="-150" dirty="0">
                <a:hlinkClick r:id="rId4"/>
              </a:rPr>
              <a:t>연합뉴스</a:t>
            </a:r>
            <a:endParaRPr lang="en-US" altLang="ko-KR" sz="2800" spc="-150" dirty="0"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en-US" altLang="ko-KR" sz="2800" spc="-150" dirty="0">
                <a:hlinkClick r:id="rId5"/>
              </a:rPr>
              <a:t>ZD</a:t>
            </a:r>
            <a:r>
              <a:rPr lang="ko-KR" altLang="en-US" sz="2800" spc="-150" dirty="0">
                <a:hlinkClick r:id="rId5"/>
              </a:rPr>
              <a:t>넷 코리아</a:t>
            </a:r>
            <a:endParaRPr lang="ko-KR" altLang="en-US" sz="2800" spc="-15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98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F2A6F-42FD-4485-9CF5-F054AD0E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5" y="-5369"/>
            <a:ext cx="7794952" cy="1009651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카드 복제 범죄 사례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49DB0D-BCB4-4386-90A3-CA5E67E3E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40518" r="43058" b="4596"/>
          <a:stretch/>
        </p:blipFill>
        <p:spPr>
          <a:xfrm>
            <a:off x="7813982" y="2662570"/>
            <a:ext cx="4660490" cy="419543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F26F11A-26F2-400F-8193-5A5C24D401E3}"/>
              </a:ext>
            </a:extLst>
          </p:cNvPr>
          <p:cNvSpPr/>
          <p:nvPr/>
        </p:nvSpPr>
        <p:spPr>
          <a:xfrm>
            <a:off x="267541" y="1181505"/>
            <a:ext cx="1701663" cy="13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ysClr val="windowText" lastClr="000000"/>
                </a:solidFill>
              </a:rPr>
              <a:t>신용카드</a:t>
            </a:r>
            <a:endParaRPr lang="en-US" altLang="ko-KR" spc="-15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ysClr val="windowText" lastClr="000000"/>
                </a:solidFill>
              </a:rPr>
              <a:t>IC</a:t>
            </a:r>
            <a:r>
              <a:rPr lang="ko-KR" altLang="en-US" spc="-150" dirty="0">
                <a:solidFill>
                  <a:sysClr val="windowText" lastClr="000000"/>
                </a:solidFill>
              </a:rPr>
              <a:t>칩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FD0900C-E223-4902-B213-345E2248CED6}"/>
              </a:ext>
            </a:extLst>
          </p:cNvPr>
          <p:cNvSpPr/>
          <p:nvPr/>
        </p:nvSpPr>
        <p:spPr>
          <a:xfrm>
            <a:off x="2190852" y="1435017"/>
            <a:ext cx="776183" cy="802165"/>
          </a:xfrm>
          <a:prstGeom prst="rightArrow">
            <a:avLst>
              <a:gd name="adj1" fmla="val 43921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pc="-150">
              <a:solidFill>
                <a:sysClr val="windowText" lastClr="00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5A583C-8DF1-4B6A-BCA9-DBDE9BFD04B8}"/>
              </a:ext>
            </a:extLst>
          </p:cNvPr>
          <p:cNvSpPr/>
          <p:nvPr/>
        </p:nvSpPr>
        <p:spPr>
          <a:xfrm>
            <a:off x="3106883" y="1213947"/>
            <a:ext cx="1646768" cy="13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pc="-150" dirty="0" err="1">
                <a:solidFill>
                  <a:sysClr val="windowText" lastClr="000000"/>
                </a:solidFill>
              </a:rPr>
              <a:t>마그네틱</a:t>
            </a:r>
            <a:r>
              <a:rPr lang="ko-KR" altLang="en-US" spc="-150" dirty="0">
                <a:solidFill>
                  <a:sysClr val="windowText" lastClr="000000"/>
                </a:solidFill>
              </a:rPr>
              <a:t> 겸용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5DEC2F0-2657-4931-ACCD-D4AB839696A8}"/>
              </a:ext>
            </a:extLst>
          </p:cNvPr>
          <p:cNvSpPr/>
          <p:nvPr/>
        </p:nvSpPr>
        <p:spPr>
          <a:xfrm>
            <a:off x="5897621" y="2762976"/>
            <a:ext cx="1701663" cy="13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ysClr val="windowText" lastClr="000000"/>
                </a:solidFill>
              </a:rPr>
              <a:t>확실한 </a:t>
            </a:r>
            <a:endParaRPr lang="en-US" altLang="ko-KR" spc="-15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ysClr val="windowText" lastClr="000000"/>
                </a:solidFill>
              </a:rPr>
              <a:t>대책 無 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7034CB2-86C7-491E-BD2C-E9A0C67453B7}"/>
              </a:ext>
            </a:extLst>
          </p:cNvPr>
          <p:cNvSpPr/>
          <p:nvPr/>
        </p:nvSpPr>
        <p:spPr>
          <a:xfrm>
            <a:off x="289301" y="2762976"/>
            <a:ext cx="1701663" cy="13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ysClr val="windowText" lastClr="000000"/>
                </a:solidFill>
              </a:rPr>
              <a:t>카드 복제 적발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AF419E2-C467-4E25-ADCE-C2BC4C47C744}"/>
              </a:ext>
            </a:extLst>
          </p:cNvPr>
          <p:cNvSpPr/>
          <p:nvPr/>
        </p:nvSpPr>
        <p:spPr>
          <a:xfrm>
            <a:off x="2355789" y="3048944"/>
            <a:ext cx="3170519" cy="6658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pc="-150">
              <a:solidFill>
                <a:sysClr val="windowText" lastClr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E8FC85-4E2E-4950-A52B-9234EAEFAF76}"/>
              </a:ext>
            </a:extLst>
          </p:cNvPr>
          <p:cNvSpPr/>
          <p:nvPr/>
        </p:nvSpPr>
        <p:spPr>
          <a:xfrm>
            <a:off x="5954078" y="1213947"/>
            <a:ext cx="1701663" cy="12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ysClr val="windowText" lastClr="000000"/>
                </a:solidFill>
              </a:rPr>
              <a:t>보안에 </a:t>
            </a:r>
            <a:endParaRPr lang="en-US" altLang="ko-KR" spc="-15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ysClr val="windowText" lastClr="000000"/>
                </a:solidFill>
              </a:rPr>
              <a:t>여전히</a:t>
            </a:r>
            <a:endParaRPr lang="en-US" altLang="ko-KR" spc="-15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ysClr val="windowText" lastClr="000000"/>
                </a:solidFill>
              </a:rPr>
              <a:t>취약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E3F4720-8108-469A-83A7-93C2C17FCC80}"/>
              </a:ext>
            </a:extLst>
          </p:cNvPr>
          <p:cNvSpPr/>
          <p:nvPr/>
        </p:nvSpPr>
        <p:spPr>
          <a:xfrm>
            <a:off x="5038047" y="1446447"/>
            <a:ext cx="776183" cy="802165"/>
          </a:xfrm>
          <a:prstGeom prst="rightArrow">
            <a:avLst>
              <a:gd name="adj1" fmla="val 34801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pc="-150">
              <a:solidFill>
                <a:sysClr val="windowText" lastClr="000000"/>
              </a:solidFill>
            </a:endParaRPr>
          </a:p>
        </p:txBody>
      </p:sp>
      <p:pic>
        <p:nvPicPr>
          <p:cNvPr id="9" name="그림 8" descr="IC카드 복제를 둘러싼 오해와 진실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t="23125" r="34805" b="42159"/>
          <a:stretch/>
        </p:blipFill>
        <p:spPr>
          <a:xfrm>
            <a:off x="267541" y="2719612"/>
            <a:ext cx="7795329" cy="3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AC5E0A-F730-4960-8884-7E7519E3B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0" t="37431" r="40027" b="10522"/>
          <a:stretch/>
        </p:blipFill>
        <p:spPr>
          <a:xfrm>
            <a:off x="2201263" y="1004282"/>
            <a:ext cx="8080569" cy="585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5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0" y="0"/>
            <a:ext cx="10665219" cy="6705757"/>
          </a:xfrm>
        </p:spPr>
      </p:pic>
    </p:spTree>
    <p:extLst>
      <p:ext uri="{BB962C8B-B14F-4D97-AF65-F5344CB8AC3E}">
        <p14:creationId xmlns:p14="http://schemas.microsoft.com/office/powerpoint/2010/main" val="19073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36C61-E8E0-47B8-9714-B6FEB542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3278" y="305787"/>
            <a:ext cx="12208239" cy="1325563"/>
          </a:xfrm>
        </p:spPr>
        <p:txBody>
          <a:bodyPr/>
          <a:lstStyle/>
          <a:p>
            <a:pPr algn="ctr"/>
            <a:r>
              <a:rPr lang="en-US" altLang="ko-KR" dirty="0"/>
              <a:t>2. ATM</a:t>
            </a:r>
            <a:r>
              <a:rPr lang="ko-KR" altLang="en-US" dirty="0"/>
              <a:t>기 보안의 취약성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682174-0F3F-4CD0-A906-23C4DEB73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9" t="18534" r="39700" b="5325"/>
          <a:stretch/>
        </p:blipFill>
        <p:spPr>
          <a:xfrm>
            <a:off x="7244963" y="584719"/>
            <a:ext cx="5138300" cy="50278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7C098E-4BCC-4F64-B606-C40824C4D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0" t="38401" r="38875" b="5350"/>
          <a:stretch/>
        </p:blipFill>
        <p:spPr>
          <a:xfrm>
            <a:off x="6252271" y="2125216"/>
            <a:ext cx="4631003" cy="3362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4D7849-E312-4A9C-B054-AF094F029C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50" t="31999" r="37538" b="4552"/>
          <a:stretch/>
        </p:blipFill>
        <p:spPr>
          <a:xfrm>
            <a:off x="7638191" y="3525613"/>
            <a:ext cx="4315322" cy="340654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3F6016B-1660-49BC-AFF8-326FAA3E5960}"/>
              </a:ext>
            </a:extLst>
          </p:cNvPr>
          <p:cNvSpPr/>
          <p:nvPr/>
        </p:nvSpPr>
        <p:spPr>
          <a:xfrm>
            <a:off x="170384" y="1889739"/>
            <a:ext cx="2053403" cy="18060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ysClr val="windowText" lastClr="000000"/>
                </a:solidFill>
              </a:rPr>
              <a:t>ATM</a:t>
            </a:r>
          </a:p>
          <a:p>
            <a:pPr algn="ctr"/>
            <a:r>
              <a:rPr lang="ko-KR" altLang="en-US" sz="3200" spc="-150" dirty="0">
                <a:solidFill>
                  <a:sysClr val="windowText" lastClr="000000"/>
                </a:solidFill>
              </a:rPr>
              <a:t>기기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A2DE39A-8FE8-492F-A71D-E57A394D3CDA}"/>
              </a:ext>
            </a:extLst>
          </p:cNvPr>
          <p:cNvSpPr/>
          <p:nvPr/>
        </p:nvSpPr>
        <p:spPr>
          <a:xfrm>
            <a:off x="2589449" y="2208290"/>
            <a:ext cx="1108355" cy="1087626"/>
          </a:xfrm>
          <a:prstGeom prst="rightArrow">
            <a:avLst>
              <a:gd name="adj1" fmla="val 31317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196D0D-C89B-41B4-A2E0-5B7B74E399F1}"/>
              </a:ext>
            </a:extLst>
          </p:cNvPr>
          <p:cNvSpPr/>
          <p:nvPr/>
        </p:nvSpPr>
        <p:spPr>
          <a:xfrm>
            <a:off x="3970048" y="1889739"/>
            <a:ext cx="2053403" cy="18060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pc="-150" dirty="0">
                <a:solidFill>
                  <a:sysClr val="windowText" lastClr="000000"/>
                </a:solidFill>
              </a:rPr>
              <a:t>해킹에 취약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3EF615F-F05D-441A-B04B-23FB65DD4066}"/>
              </a:ext>
            </a:extLst>
          </p:cNvPr>
          <p:cNvSpPr/>
          <p:nvPr/>
        </p:nvSpPr>
        <p:spPr>
          <a:xfrm>
            <a:off x="170384" y="3806518"/>
            <a:ext cx="2053403" cy="18060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ysClr val="windowText" lastClr="000000"/>
                </a:solidFill>
              </a:rPr>
              <a:t>ATM</a:t>
            </a:r>
          </a:p>
          <a:p>
            <a:pPr algn="ctr"/>
            <a:r>
              <a:rPr lang="ko-KR" altLang="en-US" sz="3200" spc="-150" dirty="0">
                <a:solidFill>
                  <a:sysClr val="windowText" lastClr="000000"/>
                </a:solidFill>
              </a:rPr>
              <a:t>기기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2A9CCA8-0D2D-4A05-AAB7-07C2AFA1BAFE}"/>
              </a:ext>
            </a:extLst>
          </p:cNvPr>
          <p:cNvSpPr/>
          <p:nvPr/>
        </p:nvSpPr>
        <p:spPr>
          <a:xfrm>
            <a:off x="2661886" y="4141259"/>
            <a:ext cx="1108355" cy="1087626"/>
          </a:xfrm>
          <a:prstGeom prst="rightArrow">
            <a:avLst>
              <a:gd name="adj1" fmla="val 31317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ysClr val="windowText" lastClr="00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462071-D811-44A9-B757-41D6CA7EF3CD}"/>
              </a:ext>
            </a:extLst>
          </p:cNvPr>
          <p:cNvSpPr/>
          <p:nvPr/>
        </p:nvSpPr>
        <p:spPr>
          <a:xfrm>
            <a:off x="4038334" y="3806518"/>
            <a:ext cx="2053403" cy="18060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pc="-150" dirty="0">
                <a:solidFill>
                  <a:sysClr val="windowText" lastClr="000000"/>
                </a:solidFill>
              </a:rPr>
              <a:t>보안 위협 발견</a:t>
            </a:r>
          </a:p>
        </p:txBody>
      </p:sp>
    </p:spTree>
    <p:extLst>
      <p:ext uri="{BB962C8B-B14F-4D97-AF65-F5344CB8AC3E}">
        <p14:creationId xmlns:p14="http://schemas.microsoft.com/office/powerpoint/2010/main" val="303239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25" y="604835"/>
            <a:ext cx="7122436" cy="5678125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08680" y="22288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개선방안</a:t>
            </a:r>
          </a:p>
        </p:txBody>
      </p:sp>
    </p:spTree>
    <p:extLst>
      <p:ext uri="{BB962C8B-B14F-4D97-AF65-F5344CB8AC3E}">
        <p14:creationId xmlns:p14="http://schemas.microsoft.com/office/powerpoint/2010/main" val="388329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08680" y="22288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개선방안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t="5826" r="14072" b="12685"/>
          <a:stretch/>
        </p:blipFill>
        <p:spPr>
          <a:xfrm>
            <a:off x="4246880" y="0"/>
            <a:ext cx="7838440" cy="6542321"/>
          </a:xfrm>
        </p:spPr>
      </p:pic>
    </p:spTree>
    <p:extLst>
      <p:ext uri="{BB962C8B-B14F-4D97-AF65-F5344CB8AC3E}">
        <p14:creationId xmlns:p14="http://schemas.microsoft.com/office/powerpoint/2010/main" val="64973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B5B02-4B6B-4C81-80EC-45198CEF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08680" y="22288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개선방안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36"/>
          <a:stretch/>
        </p:blipFill>
        <p:spPr>
          <a:xfrm>
            <a:off x="3467724" y="0"/>
            <a:ext cx="8724276" cy="6927813"/>
          </a:xfrm>
        </p:spPr>
      </p:pic>
    </p:spTree>
    <p:extLst>
      <p:ext uri="{BB962C8B-B14F-4D97-AF65-F5344CB8AC3E}">
        <p14:creationId xmlns:p14="http://schemas.microsoft.com/office/powerpoint/2010/main" val="358127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502</TotalTime>
  <Words>281</Words>
  <Application>Microsoft Office PowerPoint</Application>
  <PresentationFormat>와이드스크린</PresentationFormat>
  <Paragraphs>91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새굴림</vt:lpstr>
      <vt:lpstr>Arial</vt:lpstr>
      <vt:lpstr>Office 테마</vt:lpstr>
      <vt:lpstr>AT</vt:lpstr>
      <vt:lpstr>목차</vt:lpstr>
      <vt:lpstr>PowerPoint 프레젠테이션</vt:lpstr>
      <vt:lpstr>1. 카드 복제 범죄 사례</vt:lpstr>
      <vt:lpstr>PowerPoint 프레젠테이션</vt:lpstr>
      <vt:lpstr>2. ATM기 보안의 취약성</vt:lpstr>
      <vt:lpstr>3. 개선방안</vt:lpstr>
      <vt:lpstr>3. 개선방안</vt:lpstr>
      <vt:lpstr>3. 개선방안</vt:lpstr>
      <vt:lpstr>PowerPoint 프레젠테이션</vt:lpstr>
      <vt:lpstr>PowerPoint 프레젠테이션</vt:lpstr>
      <vt:lpstr>기대효과</vt:lpstr>
      <vt:lpstr>QUIZ</vt:lpstr>
      <vt:lpstr>QUIZ</vt:lpstr>
      <vt:lpstr>QUIZ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사이버보안 발표 (일상생활에서 적용되면 좋을 것 같은 분야)</dc:title>
  <dc:creator>박 장훈</dc:creator>
  <cp:lastModifiedBy>박 장훈</cp:lastModifiedBy>
  <cp:revision>34</cp:revision>
  <dcterms:created xsi:type="dcterms:W3CDTF">2018-11-17T07:16:47Z</dcterms:created>
  <dcterms:modified xsi:type="dcterms:W3CDTF">2018-11-18T14:02:07Z</dcterms:modified>
</cp:coreProperties>
</file>